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7" r:id="rId5"/>
    <p:sldId id="272" r:id="rId6"/>
    <p:sldId id="278" r:id="rId7"/>
    <p:sldId id="279" r:id="rId8"/>
    <p:sldId id="280" r:id="rId9"/>
    <p:sldId id="273" r:id="rId10"/>
    <p:sldId id="269" r:id="rId11"/>
    <p:sldId id="275" r:id="rId12"/>
    <p:sldId id="270" r:id="rId13"/>
    <p:sldId id="276" r:id="rId14"/>
    <p:sldId id="277" r:id="rId15"/>
    <p:sldId id="258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65" autoAdjust="0"/>
  </p:normalViewPr>
  <p:slideViewPr>
    <p:cSldViewPr>
      <p:cViewPr varScale="1">
        <p:scale>
          <a:sx n="70" d="100"/>
          <a:sy n="70" d="100"/>
        </p:scale>
        <p:origin x="66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ACC158-0B64-47B8-B519-2E69791CFFEB}" type="datetime1">
              <a:rPr lang="tr-TR" smtClean="0"/>
              <a:t>7.05.2021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71F48-0419-40FC-AD57-08CCCE583B37}" type="datetime1">
              <a:rPr lang="tr-TR" smtClean="0"/>
              <a:pPr/>
              <a:t>7.05.2021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8296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4978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1032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6997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9790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6562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802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5662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9009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9938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217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4844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4478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5059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774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5679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4836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5642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8858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449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241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170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/>
              <a:t>Asıl alt başlık stilini düzenlemek için tıklayın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7" name="Serbest Biçimli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17" name="Metin Yer Tutucusu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18" name="Serbest Biçimli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9" name="Resim Yer Tutucusu 18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20" name="Metin Yer Tutucusu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7" name="Serbest Biçimli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18" name="Serbest Biçimli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9" name="Resim Yer Tutucusu 18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12" name="Serbest Biçimli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3" name="Resim Yer Tutucusu 12" descr="Resim eklemek için boş yer tutucu. Yer tutucuya tıklayın ve eklemek istediğiniz resmi seçin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17" name="Metin Yer Tutucusu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ş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8" name="Serbest Biçimli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9" name="Resim Yer Tutucusu 8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10" name="Serbest Biçimli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1" name="Resim Yer Tutucusu 10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12" name="Serbest Biçimli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3" name="Resim Yer Tutucusu 12" descr="Resim eklemek için boş yer tutucu. Yer tutucuya tıklayın ve eklemek istediğiniz resmi seçin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14" name="Serbest Biçimli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20" name="Serbest Biçimli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21" name="Resim Yer Tutucusu 20" descr="Resim eklemek için boş yer tutucu. Yer tutucuya tıklayın ve eklemek istediğiniz resmi seçin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CD7671-5F03-4D82-82A4-8871CBFE3090}" type="datetime1">
              <a:rPr lang="tr-TR" smtClean="0"/>
              <a:t>7.05.2021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61A88-92F3-4094-89F2-1314A7309510}" type="datetime1">
              <a:rPr lang="tr-TR" smtClean="0"/>
              <a:t>7.05.2021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1BCB5-E553-4792-B09F-198E4B966BAA}" type="datetime1">
              <a:rPr lang="tr-TR" smtClean="0"/>
              <a:t>7.05.2021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DA0764-C0E5-4411-A6EC-9EBC25C721E3}" type="datetime1">
              <a:rPr lang="tr-TR" smtClean="0"/>
              <a:t>7.05.2021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E0335-7021-49FF-B88E-D30487FC223F}" type="datetime1">
              <a:rPr lang="tr-TR" smtClean="0"/>
              <a:t>7.05.2021</a:t>
            </a:fld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8FB2F1-5AA7-4BAD-B3F4-0F2F2963D054}" type="datetime1">
              <a:rPr lang="tr-TR" smtClean="0"/>
              <a:t>7.05.2021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920F04-75E8-4461-BB74-76C33F6ED879}" type="datetime1">
              <a:rPr lang="tr-TR" smtClean="0"/>
              <a:t>7.05.2021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274290-2060-480F-940D-DB669716DEB2}" type="datetime1">
              <a:rPr lang="tr-TR" smtClean="0"/>
              <a:t>7.05.2021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rbest Biçimli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12" name="Resim Yer Tutucusu 11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7C64-7CBA-403D-9607-87046DB229DB}" type="datetime1">
              <a:rPr lang="tr-TR" smtClean="0"/>
              <a:t>7.05.2021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0310774-9756-4080-BE24-183590212C9E}" type="datetime1">
              <a:rPr lang="tr-TR" smtClean="0"/>
              <a:t>7.05.2021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alukozyurt.com.tr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/>
              <a:t>Zamanı Ölçme Problemleri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/>
              <a:t>2.Sınıf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794304" cy="1082674"/>
          </a:xfrm>
        </p:spPr>
        <p:txBody>
          <a:bodyPr rtlCol="0">
            <a:normAutofit/>
          </a:bodyPr>
          <a:lstStyle/>
          <a:p>
            <a:pPr rtl="0"/>
            <a:r>
              <a:rPr lang="tr-TR" dirty="0"/>
              <a:t>4) Eymen, saat 11.00’de yürümeye başlamış ve yarım saat yürümüştür. Eymen’in yürüyüşü kaçta biter?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A766261-ACE9-45FE-A599-596BA207BF7C}"/>
              </a:ext>
            </a:extLst>
          </p:cNvPr>
          <p:cNvSpPr txBox="1"/>
          <p:nvPr/>
        </p:nvSpPr>
        <p:spPr>
          <a:xfrm>
            <a:off x="6096000" y="1591144"/>
            <a:ext cx="482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/>
                </a:solidFill>
              </a:rPr>
              <a:t>Cevap: 11.30 (On bir buçuk)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CE14221-6563-4354-A576-F8D898381943}"/>
              </a:ext>
            </a:extLst>
          </p:cNvPr>
          <p:cNvSpPr txBox="1"/>
          <p:nvPr/>
        </p:nvSpPr>
        <p:spPr>
          <a:xfrm>
            <a:off x="1271464" y="2780928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11.00</a:t>
            </a:r>
          </a:p>
          <a:p>
            <a:r>
              <a:rPr lang="tr-TR" sz="2800" dirty="0"/>
              <a:t>00.30 (Yarım Saat)</a:t>
            </a:r>
          </a:p>
          <a:p>
            <a:r>
              <a:rPr lang="tr-TR" sz="2800" dirty="0"/>
              <a:t>+___</a:t>
            </a:r>
          </a:p>
          <a:p>
            <a:r>
              <a:rPr lang="tr-TR" sz="2800" dirty="0"/>
              <a:t>11.30</a:t>
            </a:r>
          </a:p>
        </p:txBody>
      </p:sp>
    </p:spTree>
    <p:extLst>
      <p:ext uri="{BB962C8B-B14F-4D97-AF65-F5344CB8AC3E}">
        <p14:creationId xmlns:p14="http://schemas.microsoft.com/office/powerpoint/2010/main" val="20192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dirty="0"/>
              <a:t>5) Buse’nin izlediği film saat 15.00’te bitmiştir. Çizgi film 2 saat sürdüğüne göre saat kaçta başlamıştır?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A766261-ACE9-45FE-A599-596BA207BF7C}"/>
              </a:ext>
            </a:extLst>
          </p:cNvPr>
          <p:cNvSpPr txBox="1"/>
          <p:nvPr/>
        </p:nvSpPr>
        <p:spPr>
          <a:xfrm>
            <a:off x="6816080" y="1591144"/>
            <a:ext cx="482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/>
                </a:solidFill>
              </a:rPr>
              <a:t>Cevap: 13.00 (Saat 1)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CE14221-6563-4354-A576-F8D898381943}"/>
              </a:ext>
            </a:extLst>
          </p:cNvPr>
          <p:cNvSpPr txBox="1"/>
          <p:nvPr/>
        </p:nvSpPr>
        <p:spPr>
          <a:xfrm>
            <a:off x="1271464" y="2780928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15.00</a:t>
            </a:r>
          </a:p>
          <a:p>
            <a:r>
              <a:rPr lang="tr-TR" sz="2800" dirty="0"/>
              <a:t>02.00 (İki saat)</a:t>
            </a:r>
          </a:p>
          <a:p>
            <a:r>
              <a:rPr lang="tr-TR" sz="2800" dirty="0"/>
              <a:t>-____</a:t>
            </a:r>
          </a:p>
          <a:p>
            <a:r>
              <a:rPr lang="tr-TR" sz="2800" dirty="0"/>
              <a:t>13.00</a:t>
            </a:r>
          </a:p>
        </p:txBody>
      </p:sp>
    </p:spTree>
    <p:extLst>
      <p:ext uri="{BB962C8B-B14F-4D97-AF65-F5344CB8AC3E}">
        <p14:creationId xmlns:p14="http://schemas.microsoft.com/office/powerpoint/2010/main" val="14011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7388" y="332656"/>
            <a:ext cx="11017224" cy="1813520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dirty="0"/>
              <a:t>6) İzmir’den 12.30’da yola çıkan otobüs 7 saatte Ankara’ya varıyor. Otobüs, saat kaçta Ankara’ya ulaşmıştır?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2743200" cy="2142728"/>
          </a:xfrm>
        </p:spPr>
        <p:txBody>
          <a:bodyPr rtlCol="0">
            <a:normAutofit/>
          </a:bodyPr>
          <a:lstStyle/>
          <a:p>
            <a:pPr rtl="0"/>
            <a:r>
              <a:rPr lang="tr-TR" dirty="0"/>
              <a:t> 12.30 Başlangıç</a:t>
            </a:r>
          </a:p>
          <a:p>
            <a:pPr rtl="0"/>
            <a:r>
              <a:rPr lang="tr-TR" dirty="0"/>
              <a:t>  07.00 saat</a:t>
            </a:r>
          </a:p>
          <a:p>
            <a:pPr rtl="0"/>
            <a:r>
              <a:rPr lang="tr-TR" dirty="0"/>
              <a:t>+_______</a:t>
            </a:r>
          </a:p>
          <a:p>
            <a:pPr rtl="0"/>
            <a:r>
              <a:rPr lang="tr-TR" dirty="0"/>
              <a:t>  19.30 Bitiş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88C2ACB-7FEE-46CB-8515-4F8BAF079E18}"/>
              </a:ext>
            </a:extLst>
          </p:cNvPr>
          <p:cNvSpPr txBox="1"/>
          <p:nvPr/>
        </p:nvSpPr>
        <p:spPr>
          <a:xfrm>
            <a:off x="6384032" y="1769068"/>
            <a:ext cx="482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/>
                </a:solidFill>
              </a:rPr>
              <a:t>Cevap: 19.30 (Yedi Buçuk)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dirty="0"/>
              <a:t>7) Saat 18.00’de ödevini yapmaya başlayan Elif, 2 saat sonra ödevini bitiriyor. Elif ödevini saat kaçta bitirmiştir.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A766261-ACE9-45FE-A599-596BA207BF7C}"/>
              </a:ext>
            </a:extLst>
          </p:cNvPr>
          <p:cNvSpPr txBox="1"/>
          <p:nvPr/>
        </p:nvSpPr>
        <p:spPr>
          <a:xfrm>
            <a:off x="6528048" y="1699156"/>
            <a:ext cx="482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/>
                </a:solidFill>
              </a:rPr>
              <a:t>Cevap:</a:t>
            </a:r>
            <a:r>
              <a:rPr lang="tr-TR" sz="2800" dirty="0"/>
              <a:t> </a:t>
            </a:r>
            <a:r>
              <a:rPr lang="tr-TR" sz="2800" dirty="0">
                <a:solidFill>
                  <a:schemeClr val="accent4"/>
                </a:solidFill>
              </a:rPr>
              <a:t>20.00 (Saat 8)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7AE016A-7DE3-42A0-AF2F-49D70DC128DD}"/>
              </a:ext>
            </a:extLst>
          </p:cNvPr>
          <p:cNvSpPr txBox="1"/>
          <p:nvPr/>
        </p:nvSpPr>
        <p:spPr>
          <a:xfrm>
            <a:off x="1415480" y="2996952"/>
            <a:ext cx="4824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/>
                </a:solidFill>
              </a:rPr>
              <a:t>Başlangıç  :  </a:t>
            </a:r>
            <a:r>
              <a:rPr lang="tr-TR" sz="2800" dirty="0"/>
              <a:t>18.00</a:t>
            </a:r>
          </a:p>
          <a:p>
            <a:r>
              <a:rPr lang="tr-TR" sz="2800" dirty="0">
                <a:solidFill>
                  <a:schemeClr val="accent4"/>
                </a:solidFill>
              </a:rPr>
              <a:t>Süre           :  </a:t>
            </a:r>
            <a:r>
              <a:rPr lang="tr-TR" sz="2800" dirty="0"/>
              <a:t>02.00 (2 saat)</a:t>
            </a:r>
          </a:p>
          <a:p>
            <a:r>
              <a:rPr lang="tr-TR" sz="2800" dirty="0"/>
              <a:t>Bitiş		: +____</a:t>
            </a:r>
          </a:p>
          <a:p>
            <a:r>
              <a:rPr lang="tr-TR" sz="2800" dirty="0"/>
              <a:t>		     20.00 (Saat 8)</a:t>
            </a:r>
          </a:p>
        </p:txBody>
      </p:sp>
    </p:spTree>
    <p:extLst>
      <p:ext uri="{BB962C8B-B14F-4D97-AF65-F5344CB8AC3E}">
        <p14:creationId xmlns:p14="http://schemas.microsoft.com/office/powerpoint/2010/main" val="25096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dirty="0"/>
              <a:t>8) İki çeyrek saat ile bir çeyrek saat toplam kaç dakika eder?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A766261-ACE9-45FE-A599-596BA207BF7C}"/>
              </a:ext>
            </a:extLst>
          </p:cNvPr>
          <p:cNvSpPr txBox="1"/>
          <p:nvPr/>
        </p:nvSpPr>
        <p:spPr>
          <a:xfrm>
            <a:off x="7032104" y="1329534"/>
            <a:ext cx="482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/>
                </a:solidFill>
              </a:rPr>
              <a:t>Cevap: 45 Dakika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EB53892-424C-4026-9A06-F23D92A86472}"/>
              </a:ext>
            </a:extLst>
          </p:cNvPr>
          <p:cNvSpPr txBox="1"/>
          <p:nvPr/>
        </p:nvSpPr>
        <p:spPr>
          <a:xfrm>
            <a:off x="1775520" y="2780928"/>
            <a:ext cx="417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Çeyrek Saat = 15 Dakika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EF86087-5D57-4D5F-AAD4-8F7E53254926}"/>
              </a:ext>
            </a:extLst>
          </p:cNvPr>
          <p:cNvSpPr txBox="1"/>
          <p:nvPr/>
        </p:nvSpPr>
        <p:spPr>
          <a:xfrm>
            <a:off x="1785923" y="4375666"/>
            <a:ext cx="5801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30 Dakika + 15 Dakika = </a:t>
            </a:r>
            <a:r>
              <a:rPr lang="tr-TR" sz="2800" dirty="0">
                <a:solidFill>
                  <a:schemeClr val="accent4"/>
                </a:solidFill>
              </a:rPr>
              <a:t>45 Dakika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394DF17-4FA4-4CB8-B243-B5FCEB6653D7}"/>
              </a:ext>
            </a:extLst>
          </p:cNvPr>
          <p:cNvSpPr txBox="1"/>
          <p:nvPr/>
        </p:nvSpPr>
        <p:spPr>
          <a:xfrm>
            <a:off x="1775520" y="3581437"/>
            <a:ext cx="8892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accent4"/>
                </a:solidFill>
              </a:rPr>
              <a:t>2 Çeyrek Saat </a:t>
            </a:r>
            <a:r>
              <a:rPr lang="tr-TR" sz="2800" dirty="0"/>
              <a:t>= 15 Dakika + 15 Dakika = </a:t>
            </a:r>
            <a:r>
              <a:rPr lang="tr-TR" sz="2800" dirty="0">
                <a:solidFill>
                  <a:schemeClr val="accent4"/>
                </a:solidFill>
              </a:rPr>
              <a:t>30 Dakika</a:t>
            </a:r>
          </a:p>
        </p:txBody>
      </p:sp>
    </p:spTree>
    <p:extLst>
      <p:ext uri="{BB962C8B-B14F-4D97-AF65-F5344CB8AC3E}">
        <p14:creationId xmlns:p14="http://schemas.microsoft.com/office/powerpoint/2010/main" val="105451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dirty="0"/>
              <a:t>9) Günde 2 bardak süt içen Caner, 2 haftada kaç bardak süt içer?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A766261-ACE9-45FE-A599-596BA207BF7C}"/>
              </a:ext>
            </a:extLst>
          </p:cNvPr>
          <p:cNvSpPr txBox="1"/>
          <p:nvPr/>
        </p:nvSpPr>
        <p:spPr>
          <a:xfrm>
            <a:off x="7608168" y="1186190"/>
            <a:ext cx="482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/>
                </a:solidFill>
              </a:rPr>
              <a:t>Cevap: 28 Bardak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D6BDC95-6FD9-41F3-9C78-8BCA9D307AFF}"/>
              </a:ext>
            </a:extLst>
          </p:cNvPr>
          <p:cNvSpPr txBox="1"/>
          <p:nvPr/>
        </p:nvSpPr>
        <p:spPr>
          <a:xfrm>
            <a:off x="1703512" y="2996952"/>
            <a:ext cx="298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1 günde 2 bardak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D24ECC3-37CE-4CE3-8FEE-D7476511A538}"/>
              </a:ext>
            </a:extLst>
          </p:cNvPr>
          <p:cNvSpPr txBox="1"/>
          <p:nvPr/>
        </p:nvSpPr>
        <p:spPr>
          <a:xfrm>
            <a:off x="1847528" y="4005064"/>
            <a:ext cx="5413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2 hafta = 7 gün + 7 gün = 14 gün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7A7A2E1-D60E-4DF7-B77E-0D720A163FAF}"/>
              </a:ext>
            </a:extLst>
          </p:cNvPr>
          <p:cNvSpPr txBox="1"/>
          <p:nvPr/>
        </p:nvSpPr>
        <p:spPr>
          <a:xfrm>
            <a:off x="2063552" y="5085184"/>
            <a:ext cx="3233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14 X 2 = 28 bardak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9236B2C-E3E5-48F9-A6A3-1B4E09408921}"/>
              </a:ext>
            </a:extLst>
          </p:cNvPr>
          <p:cNvSpPr txBox="1"/>
          <p:nvPr/>
        </p:nvSpPr>
        <p:spPr>
          <a:xfrm>
            <a:off x="2135560" y="5716143"/>
            <a:ext cx="2940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14 + 14 = 28 bardak</a:t>
            </a:r>
          </a:p>
        </p:txBody>
      </p:sp>
    </p:spTree>
    <p:extLst>
      <p:ext uri="{BB962C8B-B14F-4D97-AF65-F5344CB8AC3E}">
        <p14:creationId xmlns:p14="http://schemas.microsoft.com/office/powerpoint/2010/main" val="24758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dirty="0"/>
              <a:t>10) Saat 09.00’da otobüse bindim. Saat 13.00’’de İzmir’e ulaştım. Yolculuk kaç saat sürmüştür?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A766261-ACE9-45FE-A599-596BA207BF7C}"/>
              </a:ext>
            </a:extLst>
          </p:cNvPr>
          <p:cNvSpPr txBox="1"/>
          <p:nvPr/>
        </p:nvSpPr>
        <p:spPr>
          <a:xfrm>
            <a:off x="7968208" y="1509554"/>
            <a:ext cx="482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/>
                </a:solidFill>
              </a:rPr>
              <a:t>Cevap: 4 saat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55237C2-1C78-4E76-96C9-9F673E706330}"/>
              </a:ext>
            </a:extLst>
          </p:cNvPr>
          <p:cNvSpPr txBox="1"/>
          <p:nvPr/>
        </p:nvSpPr>
        <p:spPr>
          <a:xfrm>
            <a:off x="1631504" y="3140968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Başlangıç: 09.00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AB6C328-CF6E-4185-919C-3D63A5481640}"/>
              </a:ext>
            </a:extLst>
          </p:cNvPr>
          <p:cNvSpPr txBox="1"/>
          <p:nvPr/>
        </p:nvSpPr>
        <p:spPr>
          <a:xfrm>
            <a:off x="1655430" y="4149080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Bitiş:  13.00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25A2670-5736-4B97-9972-CD45846093B7}"/>
              </a:ext>
            </a:extLst>
          </p:cNvPr>
          <p:cNvSpPr txBox="1"/>
          <p:nvPr/>
        </p:nvSpPr>
        <p:spPr>
          <a:xfrm>
            <a:off x="5375920" y="3402578"/>
            <a:ext cx="11063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13.00</a:t>
            </a:r>
          </a:p>
          <a:p>
            <a:r>
              <a:rPr lang="tr-TR" sz="2800" dirty="0"/>
              <a:t>09.00</a:t>
            </a:r>
          </a:p>
          <a:p>
            <a:r>
              <a:rPr lang="tr-TR" sz="2800" dirty="0"/>
              <a:t>-____</a:t>
            </a:r>
          </a:p>
          <a:p>
            <a:r>
              <a:rPr lang="tr-TR" sz="2800" dirty="0"/>
              <a:t>04.00</a:t>
            </a:r>
          </a:p>
        </p:txBody>
      </p:sp>
    </p:spTree>
    <p:extLst>
      <p:ext uri="{BB962C8B-B14F-4D97-AF65-F5344CB8AC3E}">
        <p14:creationId xmlns:p14="http://schemas.microsoft.com/office/powerpoint/2010/main" val="32929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58400" cy="903634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dirty="0"/>
              <a:t>11) Sinemaya girdiğimde saat 15.30’du. Sinemadan 17.30’da çıktığıma göre izlediğim film kaç saat sürmüştür?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A766261-ACE9-45FE-A599-596BA207BF7C}"/>
              </a:ext>
            </a:extLst>
          </p:cNvPr>
          <p:cNvSpPr txBox="1"/>
          <p:nvPr/>
        </p:nvSpPr>
        <p:spPr>
          <a:xfrm>
            <a:off x="7680176" y="1501624"/>
            <a:ext cx="482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/>
                </a:solidFill>
              </a:rPr>
              <a:t>Cevap: 2 saat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0C5061E-A7E3-487B-8237-071CB63A1462}"/>
              </a:ext>
            </a:extLst>
          </p:cNvPr>
          <p:cNvSpPr txBox="1"/>
          <p:nvPr/>
        </p:nvSpPr>
        <p:spPr>
          <a:xfrm>
            <a:off x="1487488" y="2780928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Başlangıç: 15.30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1799029-2F4C-4052-9132-B264055858D0}"/>
              </a:ext>
            </a:extLst>
          </p:cNvPr>
          <p:cNvSpPr txBox="1"/>
          <p:nvPr/>
        </p:nvSpPr>
        <p:spPr>
          <a:xfrm>
            <a:off x="1516612" y="3717032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Bitiş: 17.30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AF4B0DD-E861-4A15-A557-236B9FEFA6D2}"/>
              </a:ext>
            </a:extLst>
          </p:cNvPr>
          <p:cNvSpPr txBox="1"/>
          <p:nvPr/>
        </p:nvSpPr>
        <p:spPr>
          <a:xfrm>
            <a:off x="5591944" y="3042538"/>
            <a:ext cx="2249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17.30</a:t>
            </a:r>
          </a:p>
          <a:p>
            <a:r>
              <a:rPr lang="tr-TR" sz="2800" dirty="0"/>
              <a:t>15.30</a:t>
            </a:r>
          </a:p>
          <a:p>
            <a:r>
              <a:rPr lang="tr-TR" sz="2800" dirty="0"/>
              <a:t>-____</a:t>
            </a:r>
          </a:p>
          <a:p>
            <a:r>
              <a:rPr lang="tr-TR" sz="2800" dirty="0"/>
              <a:t>  02.00</a:t>
            </a:r>
          </a:p>
        </p:txBody>
      </p:sp>
    </p:spTree>
    <p:extLst>
      <p:ext uri="{BB962C8B-B14F-4D97-AF65-F5344CB8AC3E}">
        <p14:creationId xmlns:p14="http://schemas.microsoft.com/office/powerpoint/2010/main" val="261264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dirty="0"/>
              <a:t>12) Ablam, ödevini yapmaya saat 16.15’te başladı. Bitirdiğinde saat 17.45’tir. Kaç saat ders çalışmıştır?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A766261-ACE9-45FE-A599-596BA207BF7C}"/>
              </a:ext>
            </a:extLst>
          </p:cNvPr>
          <p:cNvSpPr txBox="1"/>
          <p:nvPr/>
        </p:nvSpPr>
        <p:spPr>
          <a:xfrm>
            <a:off x="6098596" y="1486304"/>
            <a:ext cx="482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/>
                </a:solidFill>
              </a:rPr>
              <a:t>Cevap: 1 Buçuk Saat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97D9A0E-8CC8-4DC9-8F58-AA200D8B0037}"/>
              </a:ext>
            </a:extLst>
          </p:cNvPr>
          <p:cNvSpPr txBox="1"/>
          <p:nvPr/>
        </p:nvSpPr>
        <p:spPr>
          <a:xfrm>
            <a:off x="1487488" y="2780928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Başlangıç: 16.15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3CC1261-A9BB-4B70-AF59-336E08F6360F}"/>
              </a:ext>
            </a:extLst>
          </p:cNvPr>
          <p:cNvSpPr txBox="1"/>
          <p:nvPr/>
        </p:nvSpPr>
        <p:spPr>
          <a:xfrm>
            <a:off x="1516612" y="3717032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Bitiş: 17.45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A5AFC0E-F62C-4A83-AE55-FA66A367DCBF}"/>
              </a:ext>
            </a:extLst>
          </p:cNvPr>
          <p:cNvSpPr txBox="1"/>
          <p:nvPr/>
        </p:nvSpPr>
        <p:spPr>
          <a:xfrm>
            <a:off x="5718924" y="2571249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17.45</a:t>
            </a:r>
          </a:p>
          <a:p>
            <a:r>
              <a:rPr lang="tr-TR" sz="2800" dirty="0"/>
              <a:t>16.15</a:t>
            </a:r>
          </a:p>
          <a:p>
            <a:r>
              <a:rPr lang="tr-TR" sz="2800" dirty="0"/>
              <a:t>-____</a:t>
            </a:r>
          </a:p>
          <a:p>
            <a:r>
              <a:rPr lang="tr-TR" sz="2800" dirty="0"/>
              <a:t> 01.30</a:t>
            </a:r>
          </a:p>
        </p:txBody>
      </p:sp>
    </p:spTree>
    <p:extLst>
      <p:ext uri="{BB962C8B-B14F-4D97-AF65-F5344CB8AC3E}">
        <p14:creationId xmlns:p14="http://schemas.microsoft.com/office/powerpoint/2010/main" val="13692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8439" cy="1353683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dirty="0"/>
              <a:t>13) Pikniğe gittiğimizde saat 13.45’dir. Piknikten çöpleri toplayarak ayrıldığımızda saat 18.45’tir. Piknikte kaç saat kalmışız?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A766261-ACE9-45FE-A599-596BA207BF7C}"/>
              </a:ext>
            </a:extLst>
          </p:cNvPr>
          <p:cNvSpPr txBox="1"/>
          <p:nvPr/>
        </p:nvSpPr>
        <p:spPr>
          <a:xfrm>
            <a:off x="8544272" y="1743282"/>
            <a:ext cx="482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/>
                </a:solidFill>
              </a:rPr>
              <a:t>Cevap: 5 Saat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4E8D02E-EACB-44EF-86A5-A9F75360F988}"/>
              </a:ext>
            </a:extLst>
          </p:cNvPr>
          <p:cNvSpPr txBox="1"/>
          <p:nvPr/>
        </p:nvSpPr>
        <p:spPr>
          <a:xfrm>
            <a:off x="1487488" y="2780928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Başlangıç: 13.45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ACFCBE3-AA41-48EB-98BB-EF336152BFFD}"/>
              </a:ext>
            </a:extLst>
          </p:cNvPr>
          <p:cNvSpPr txBox="1"/>
          <p:nvPr/>
        </p:nvSpPr>
        <p:spPr>
          <a:xfrm>
            <a:off x="1516612" y="3717032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Bitiş: 18.45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C36E0F4-8C84-45E9-B574-9E5976E8B994}"/>
              </a:ext>
            </a:extLst>
          </p:cNvPr>
          <p:cNvSpPr txBox="1"/>
          <p:nvPr/>
        </p:nvSpPr>
        <p:spPr>
          <a:xfrm>
            <a:off x="5303912" y="2780928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18.45</a:t>
            </a:r>
          </a:p>
          <a:p>
            <a:r>
              <a:rPr lang="tr-TR" sz="2800" dirty="0"/>
              <a:t>13.45</a:t>
            </a:r>
          </a:p>
          <a:p>
            <a:r>
              <a:rPr lang="tr-TR" sz="2800" dirty="0"/>
              <a:t>-____</a:t>
            </a:r>
          </a:p>
          <a:p>
            <a:r>
              <a:rPr lang="tr-TR" sz="2800" dirty="0"/>
              <a:t> 05.00</a:t>
            </a:r>
          </a:p>
        </p:txBody>
      </p:sp>
    </p:spTree>
    <p:extLst>
      <p:ext uri="{BB962C8B-B14F-4D97-AF65-F5344CB8AC3E}">
        <p14:creationId xmlns:p14="http://schemas.microsoft.com/office/powerpoint/2010/main" val="19491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85692"/>
            <a:ext cx="9829800" cy="615602"/>
          </a:xfrm>
        </p:spPr>
        <p:txBody>
          <a:bodyPr rtlCol="0"/>
          <a:lstStyle/>
          <a:p>
            <a:pPr algn="ctr" rtl="0"/>
            <a:r>
              <a:rPr lang="tr-TR" dirty="0"/>
              <a:t>SABAH - AKŞAM - GECE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A435B0F-ACCC-48E0-8580-CC8B71B4C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596" y="701294"/>
            <a:ext cx="9073008" cy="433092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86D10C6-FBF1-46CB-BD1D-78CB8C478B68}"/>
              </a:ext>
            </a:extLst>
          </p:cNvPr>
          <p:cNvSpPr txBox="1"/>
          <p:nvPr/>
        </p:nvSpPr>
        <p:spPr>
          <a:xfrm>
            <a:off x="1362012" y="4437112"/>
            <a:ext cx="4733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>
                <a:solidFill>
                  <a:srgbClr val="FF0000"/>
                </a:solidFill>
              </a:rPr>
              <a:t>12.00’DEN ÖNCE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48B2F78-109B-4A9B-984B-9DD7FBFCD04C}"/>
              </a:ext>
            </a:extLst>
          </p:cNvPr>
          <p:cNvSpPr txBox="1"/>
          <p:nvPr/>
        </p:nvSpPr>
        <p:spPr>
          <a:xfrm>
            <a:off x="6078839" y="4761209"/>
            <a:ext cx="5078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>
                <a:solidFill>
                  <a:schemeClr val="accent4"/>
                </a:solidFill>
              </a:rPr>
              <a:t>12.00’DEN SONRA</a:t>
            </a:r>
          </a:p>
        </p:txBody>
      </p:sp>
    </p:spTree>
    <p:extLst>
      <p:ext uri="{BB962C8B-B14F-4D97-AF65-F5344CB8AC3E}">
        <p14:creationId xmlns:p14="http://schemas.microsoft.com/office/powerpoint/2010/main" val="29563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424" cy="1353683"/>
          </a:xfrm>
        </p:spPr>
        <p:txBody>
          <a:bodyPr rtlCol="0">
            <a:normAutofit/>
          </a:bodyPr>
          <a:lstStyle/>
          <a:p>
            <a:pPr rtl="0"/>
            <a:r>
              <a:rPr lang="tr-TR" dirty="0"/>
              <a:t>14) Kitap okurken saate baktığımda 20.00’di. Saat 21.30’da yattığıma göre uyumama kaç saat kalmıştır.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A766261-ACE9-45FE-A599-596BA207BF7C}"/>
              </a:ext>
            </a:extLst>
          </p:cNvPr>
          <p:cNvSpPr txBox="1"/>
          <p:nvPr/>
        </p:nvSpPr>
        <p:spPr>
          <a:xfrm>
            <a:off x="7367465" y="1704350"/>
            <a:ext cx="482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/>
                </a:solidFill>
              </a:rPr>
              <a:t>Cevap: 1 Buçuk Saat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0113A48-B714-446C-BCF1-3BA786F0E51A}"/>
              </a:ext>
            </a:extLst>
          </p:cNvPr>
          <p:cNvSpPr txBox="1"/>
          <p:nvPr/>
        </p:nvSpPr>
        <p:spPr>
          <a:xfrm>
            <a:off x="1631504" y="2996952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Başlangıç: 20.00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1411AD7-12B7-48BD-9383-F5A45E7976E6}"/>
              </a:ext>
            </a:extLst>
          </p:cNvPr>
          <p:cNvSpPr txBox="1"/>
          <p:nvPr/>
        </p:nvSpPr>
        <p:spPr>
          <a:xfrm>
            <a:off x="1629564" y="3861048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Bitiş: 21.30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E723E7D-BFD7-4126-A66B-F07DA7A81E87}"/>
              </a:ext>
            </a:extLst>
          </p:cNvPr>
          <p:cNvSpPr txBox="1"/>
          <p:nvPr/>
        </p:nvSpPr>
        <p:spPr>
          <a:xfrm>
            <a:off x="5519936" y="2880523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21.30</a:t>
            </a:r>
          </a:p>
          <a:p>
            <a:r>
              <a:rPr lang="tr-TR" sz="2800" dirty="0"/>
              <a:t>20.00</a:t>
            </a:r>
          </a:p>
          <a:p>
            <a:r>
              <a:rPr lang="tr-TR" sz="2800" dirty="0"/>
              <a:t>-____</a:t>
            </a:r>
          </a:p>
          <a:p>
            <a:r>
              <a:rPr lang="tr-TR" sz="2800" dirty="0"/>
              <a:t> 01.30</a:t>
            </a:r>
          </a:p>
        </p:txBody>
      </p:sp>
    </p:spTree>
    <p:extLst>
      <p:ext uri="{BB962C8B-B14F-4D97-AF65-F5344CB8AC3E}">
        <p14:creationId xmlns:p14="http://schemas.microsoft.com/office/powerpoint/2010/main" val="12876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1353683"/>
          </a:xfrm>
        </p:spPr>
        <p:txBody>
          <a:bodyPr rtlCol="0">
            <a:normAutofit/>
          </a:bodyPr>
          <a:lstStyle/>
          <a:p>
            <a:pPr rtl="0"/>
            <a:r>
              <a:rPr lang="tr-TR" dirty="0"/>
              <a:t>15) Onur, 07.30 ile 12.30 saatleri arasında okulda oluyor.  Onur, kaç dakika okulda bulunuyor?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A766261-ACE9-45FE-A599-596BA207BF7C}"/>
              </a:ext>
            </a:extLst>
          </p:cNvPr>
          <p:cNvSpPr txBox="1"/>
          <p:nvPr/>
        </p:nvSpPr>
        <p:spPr>
          <a:xfrm>
            <a:off x="7032104" y="1718808"/>
            <a:ext cx="482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/>
                </a:solidFill>
              </a:rPr>
              <a:t>Cevap: 300 Dakika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0113A48-B714-446C-BCF1-3BA786F0E51A}"/>
              </a:ext>
            </a:extLst>
          </p:cNvPr>
          <p:cNvSpPr txBox="1"/>
          <p:nvPr/>
        </p:nvSpPr>
        <p:spPr>
          <a:xfrm>
            <a:off x="1631504" y="2996952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Başlangıç: 07.30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1411AD7-12B7-48BD-9383-F5A45E7976E6}"/>
              </a:ext>
            </a:extLst>
          </p:cNvPr>
          <p:cNvSpPr txBox="1"/>
          <p:nvPr/>
        </p:nvSpPr>
        <p:spPr>
          <a:xfrm>
            <a:off x="1629564" y="3861048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Bitiş: 12.30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D5D0D0C-5DDD-4F44-8B01-919A8BCB3F53}"/>
              </a:ext>
            </a:extLst>
          </p:cNvPr>
          <p:cNvSpPr txBox="1"/>
          <p:nvPr/>
        </p:nvSpPr>
        <p:spPr>
          <a:xfrm>
            <a:off x="5754784" y="2908104"/>
            <a:ext cx="2863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12.30</a:t>
            </a:r>
          </a:p>
          <a:p>
            <a:r>
              <a:rPr lang="tr-TR" sz="2800" dirty="0"/>
              <a:t>07.30</a:t>
            </a:r>
          </a:p>
          <a:p>
            <a:r>
              <a:rPr lang="tr-TR" sz="2800" dirty="0"/>
              <a:t>-____</a:t>
            </a:r>
          </a:p>
          <a:p>
            <a:r>
              <a:rPr lang="tr-TR" sz="2800" dirty="0"/>
              <a:t> 05.00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CDC8EE5-DBEF-4842-A58C-77402B58F3C2}"/>
              </a:ext>
            </a:extLst>
          </p:cNvPr>
          <p:cNvSpPr txBox="1"/>
          <p:nvPr/>
        </p:nvSpPr>
        <p:spPr>
          <a:xfrm>
            <a:off x="7186426" y="2736502"/>
            <a:ext cx="5102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tx2"/>
                </a:solidFill>
              </a:rPr>
              <a:t>5 Saat = 60+60+60+60+60 dakika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679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>
            <a:extLst>
              <a:ext uri="{FF2B5EF4-FFF2-40B4-BE49-F238E27FC236}">
                <a16:creationId xmlns:a16="http://schemas.microsoft.com/office/drawing/2014/main" id="{D18AE822-43F3-4EC9-A6B9-2F8F5A83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760" y="2060848"/>
            <a:ext cx="4105672" cy="903634"/>
          </a:xfrm>
        </p:spPr>
        <p:txBody>
          <a:bodyPr>
            <a:noAutofit/>
          </a:bodyPr>
          <a:lstStyle/>
          <a:p>
            <a:r>
              <a:rPr lang="tr-TR" sz="4800" dirty="0"/>
              <a:t># THE END #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F43AB6B-6C37-4B19-8634-F54141E2AD4C}"/>
              </a:ext>
            </a:extLst>
          </p:cNvPr>
          <p:cNvSpPr txBox="1"/>
          <p:nvPr/>
        </p:nvSpPr>
        <p:spPr>
          <a:xfrm>
            <a:off x="2711624" y="5229200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>
                <a:latin typeface="Brush Script MT" panose="03060802040406070304" pitchFamily="66" charset="0"/>
              </a:rPr>
              <a:t>Designed</a:t>
            </a:r>
            <a:r>
              <a:rPr lang="tr-TR" sz="3200" dirty="0">
                <a:latin typeface="Brush Script MT" panose="03060802040406070304" pitchFamily="66" charset="0"/>
              </a:rPr>
              <a:t> </a:t>
            </a:r>
            <a:r>
              <a:rPr lang="tr-TR" sz="3200" dirty="0" err="1">
                <a:latin typeface="Brush Script MT" panose="03060802040406070304" pitchFamily="66" charset="0"/>
              </a:rPr>
              <a:t>By</a:t>
            </a:r>
            <a:r>
              <a:rPr lang="tr-TR" sz="3200" dirty="0">
                <a:latin typeface="Brush Script MT" panose="03060802040406070304" pitchFamily="66" charset="0"/>
              </a:rPr>
              <a:t> Haluk Özyurt </a:t>
            </a:r>
          </a:p>
          <a:p>
            <a:pPr algn="ctr"/>
            <a:r>
              <a:rPr lang="tr-TR" sz="3200" dirty="0">
                <a:latin typeface="Brush Script MT" panose="03060802040406070304" pitchFamily="66" charset="0"/>
              </a:rPr>
              <a:t>(</a:t>
            </a:r>
            <a:r>
              <a:rPr lang="tr-TR" sz="3200" dirty="0">
                <a:latin typeface="Brush Script MT" panose="03060802040406070304" pitchFamily="66" charset="0"/>
                <a:hlinkClick r:id="rId3"/>
              </a:rPr>
              <a:t>Https://halukozyurt.com.tr</a:t>
            </a:r>
            <a:r>
              <a:rPr lang="tr-TR" sz="3200" dirty="0">
                <a:latin typeface="Brush Script MT" panose="030608020404060703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738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416" y="476672"/>
            <a:ext cx="2520280" cy="615602"/>
          </a:xfrm>
        </p:spPr>
        <p:txBody>
          <a:bodyPr rtlCol="0"/>
          <a:lstStyle/>
          <a:p>
            <a:pPr algn="ctr" rtl="0"/>
            <a:r>
              <a:rPr lang="tr-TR" dirty="0"/>
              <a:t>SABAH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48B2F78-109B-4A9B-984B-9DD7FBFCD04C}"/>
              </a:ext>
            </a:extLst>
          </p:cNvPr>
          <p:cNvSpPr txBox="1"/>
          <p:nvPr/>
        </p:nvSpPr>
        <p:spPr>
          <a:xfrm>
            <a:off x="479376" y="1250995"/>
            <a:ext cx="4701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>
                <a:solidFill>
                  <a:srgbClr val="FF0000"/>
                </a:solidFill>
              </a:rPr>
              <a:t>12.00’DEN ÖNCE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C7747B5-3198-4040-B2D5-5547AC44CAC1}"/>
              </a:ext>
            </a:extLst>
          </p:cNvPr>
          <p:cNvSpPr txBox="1"/>
          <p:nvPr/>
        </p:nvSpPr>
        <p:spPr>
          <a:xfrm>
            <a:off x="4018636" y="2071232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07.00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7F02CC3-A5FA-4760-B538-775B55E19C0F}"/>
              </a:ext>
            </a:extLst>
          </p:cNvPr>
          <p:cNvSpPr txBox="1"/>
          <p:nvPr/>
        </p:nvSpPr>
        <p:spPr>
          <a:xfrm>
            <a:off x="414734" y="3008696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08.00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4385A61-264C-4AEE-A565-CE9B2CC08B1F}"/>
              </a:ext>
            </a:extLst>
          </p:cNvPr>
          <p:cNvSpPr txBox="1"/>
          <p:nvPr/>
        </p:nvSpPr>
        <p:spPr>
          <a:xfrm>
            <a:off x="2194754" y="2080018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06.00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7BF1DC4-7FE7-401B-B016-847BA66E6ED7}"/>
              </a:ext>
            </a:extLst>
          </p:cNvPr>
          <p:cNvSpPr txBox="1"/>
          <p:nvPr/>
        </p:nvSpPr>
        <p:spPr>
          <a:xfrm>
            <a:off x="2174228" y="3008696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09.00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D17287E-F15B-4681-9EB7-331851BCEBFF}"/>
              </a:ext>
            </a:extLst>
          </p:cNvPr>
          <p:cNvSpPr txBox="1"/>
          <p:nvPr/>
        </p:nvSpPr>
        <p:spPr>
          <a:xfrm>
            <a:off x="3933722" y="3039875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10.00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CA608C7-E137-44B6-B1EE-BE7286964BEB}"/>
              </a:ext>
            </a:extLst>
          </p:cNvPr>
          <p:cNvSpPr txBox="1"/>
          <p:nvPr/>
        </p:nvSpPr>
        <p:spPr>
          <a:xfrm>
            <a:off x="1948048" y="3901790"/>
            <a:ext cx="1430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11.00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A1EC26D-AEA6-4F31-9594-A6E14C80C440}"/>
              </a:ext>
            </a:extLst>
          </p:cNvPr>
          <p:cNvSpPr txBox="1"/>
          <p:nvPr/>
        </p:nvSpPr>
        <p:spPr>
          <a:xfrm>
            <a:off x="5929556" y="1250995"/>
            <a:ext cx="6093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12.00’DEN 15.00’ KADAR</a:t>
            </a:r>
          </a:p>
        </p:txBody>
      </p:sp>
      <p:sp>
        <p:nvSpPr>
          <p:cNvPr id="14" name="Başlık 1">
            <a:extLst>
              <a:ext uri="{FF2B5EF4-FFF2-40B4-BE49-F238E27FC236}">
                <a16:creationId xmlns:a16="http://schemas.microsoft.com/office/drawing/2014/main" id="{B1DD090C-9BA0-41CF-929B-833FB1FBF389}"/>
              </a:ext>
            </a:extLst>
          </p:cNvPr>
          <p:cNvSpPr txBox="1">
            <a:spLocks/>
          </p:cNvSpPr>
          <p:nvPr/>
        </p:nvSpPr>
        <p:spPr>
          <a:xfrm>
            <a:off x="7716180" y="635393"/>
            <a:ext cx="2520280" cy="615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/>
              <a:t>ÖĞLE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FEF2639-FB5C-4B67-A1FC-C7F92D27EDE1}"/>
              </a:ext>
            </a:extLst>
          </p:cNvPr>
          <p:cNvSpPr txBox="1"/>
          <p:nvPr/>
        </p:nvSpPr>
        <p:spPr>
          <a:xfrm>
            <a:off x="8112224" y="2085770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13.00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8C18B04-855C-4629-8313-1FBA73A71B74}"/>
              </a:ext>
            </a:extLst>
          </p:cNvPr>
          <p:cNvSpPr txBox="1"/>
          <p:nvPr/>
        </p:nvSpPr>
        <p:spPr>
          <a:xfrm>
            <a:off x="9791850" y="2090968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14.00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DBC4A4C-D9B4-4B27-A4D9-BA9F6E3AFB42}"/>
              </a:ext>
            </a:extLst>
          </p:cNvPr>
          <p:cNvSpPr txBox="1"/>
          <p:nvPr/>
        </p:nvSpPr>
        <p:spPr>
          <a:xfrm>
            <a:off x="6432598" y="2080018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12.00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B50D9EA-C16D-45CE-A894-193D87E55BF4}"/>
              </a:ext>
            </a:extLst>
          </p:cNvPr>
          <p:cNvSpPr txBox="1"/>
          <p:nvPr/>
        </p:nvSpPr>
        <p:spPr>
          <a:xfrm>
            <a:off x="479376" y="2089894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05.00</a:t>
            </a:r>
          </a:p>
        </p:txBody>
      </p:sp>
    </p:spTree>
    <p:extLst>
      <p:ext uri="{BB962C8B-B14F-4D97-AF65-F5344CB8AC3E}">
        <p14:creationId xmlns:p14="http://schemas.microsoft.com/office/powerpoint/2010/main" val="5918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513" y="382354"/>
            <a:ext cx="2520280" cy="615602"/>
          </a:xfrm>
        </p:spPr>
        <p:txBody>
          <a:bodyPr rtlCol="0"/>
          <a:lstStyle/>
          <a:p>
            <a:pPr algn="ctr" rtl="0"/>
            <a:r>
              <a:rPr lang="tr-TR" dirty="0">
                <a:solidFill>
                  <a:schemeClr val="accent3"/>
                </a:solidFill>
              </a:rPr>
              <a:t>İKİNDİ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C7747B5-3198-4040-B2D5-5547AC44CAC1}"/>
              </a:ext>
            </a:extLst>
          </p:cNvPr>
          <p:cNvSpPr txBox="1"/>
          <p:nvPr/>
        </p:nvSpPr>
        <p:spPr>
          <a:xfrm>
            <a:off x="4312793" y="2196514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17.00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7F02CC3-A5FA-4760-B538-775B55E19C0F}"/>
              </a:ext>
            </a:extLst>
          </p:cNvPr>
          <p:cNvSpPr txBox="1"/>
          <p:nvPr/>
        </p:nvSpPr>
        <p:spPr>
          <a:xfrm>
            <a:off x="2623547" y="3117347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18.00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4385A61-264C-4AEE-A565-CE9B2CC08B1F}"/>
              </a:ext>
            </a:extLst>
          </p:cNvPr>
          <p:cNvSpPr txBox="1"/>
          <p:nvPr/>
        </p:nvSpPr>
        <p:spPr>
          <a:xfrm>
            <a:off x="2444985" y="2196514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16.00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A1EC26D-AEA6-4F31-9594-A6E14C80C440}"/>
              </a:ext>
            </a:extLst>
          </p:cNvPr>
          <p:cNvSpPr txBox="1"/>
          <p:nvPr/>
        </p:nvSpPr>
        <p:spPr>
          <a:xfrm>
            <a:off x="311119" y="1250995"/>
            <a:ext cx="6093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chemeClr val="accent3"/>
                </a:solidFill>
              </a:rPr>
              <a:t>15.00’DEN</a:t>
            </a:r>
            <a:r>
              <a:rPr lang="tr-TR" sz="4000" dirty="0">
                <a:solidFill>
                  <a:srgbClr val="FF0000"/>
                </a:solidFill>
              </a:rPr>
              <a:t> </a:t>
            </a:r>
            <a:r>
              <a:rPr lang="tr-TR" sz="4000" dirty="0">
                <a:solidFill>
                  <a:schemeClr val="accent3"/>
                </a:solidFill>
              </a:rPr>
              <a:t>18.00’ KADAR</a:t>
            </a:r>
          </a:p>
        </p:txBody>
      </p:sp>
      <p:sp>
        <p:nvSpPr>
          <p:cNvPr id="14" name="Başlık 1">
            <a:extLst>
              <a:ext uri="{FF2B5EF4-FFF2-40B4-BE49-F238E27FC236}">
                <a16:creationId xmlns:a16="http://schemas.microsoft.com/office/drawing/2014/main" id="{B1DD090C-9BA0-41CF-929B-833FB1FBF389}"/>
              </a:ext>
            </a:extLst>
          </p:cNvPr>
          <p:cNvSpPr txBox="1">
            <a:spLocks/>
          </p:cNvSpPr>
          <p:nvPr/>
        </p:nvSpPr>
        <p:spPr>
          <a:xfrm>
            <a:off x="7834295" y="382354"/>
            <a:ext cx="2520280" cy="615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>
                <a:solidFill>
                  <a:schemeClr val="accent1"/>
                </a:solidFill>
              </a:rPr>
              <a:t>AKŞAM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FEF2639-FB5C-4B67-A1FC-C7F92D27EDE1}"/>
              </a:ext>
            </a:extLst>
          </p:cNvPr>
          <p:cNvSpPr txBox="1"/>
          <p:nvPr/>
        </p:nvSpPr>
        <p:spPr>
          <a:xfrm>
            <a:off x="7125963" y="2313790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19.00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8C18B04-855C-4629-8313-1FBA73A71B74}"/>
              </a:ext>
            </a:extLst>
          </p:cNvPr>
          <p:cNvSpPr txBox="1"/>
          <p:nvPr/>
        </p:nvSpPr>
        <p:spPr>
          <a:xfrm>
            <a:off x="8815410" y="2313790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20.00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456918D-8DD2-4F73-937C-5AF4C530D27D}"/>
              </a:ext>
            </a:extLst>
          </p:cNvPr>
          <p:cNvSpPr txBox="1"/>
          <p:nvPr/>
        </p:nvSpPr>
        <p:spPr>
          <a:xfrm>
            <a:off x="10504857" y="2313790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21.00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8D155C84-9F13-4054-9F60-0D9B649ED698}"/>
              </a:ext>
            </a:extLst>
          </p:cNvPr>
          <p:cNvSpPr txBox="1"/>
          <p:nvPr/>
        </p:nvSpPr>
        <p:spPr>
          <a:xfrm>
            <a:off x="6737585" y="1090277"/>
            <a:ext cx="5529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chemeClr val="accent1"/>
                </a:solidFill>
              </a:rPr>
              <a:t>18.00’DEN 00.00’ KADAR</a:t>
            </a:r>
          </a:p>
          <a:p>
            <a:r>
              <a:rPr lang="tr-TR" sz="3200" dirty="0">
                <a:solidFill>
                  <a:schemeClr val="accent1"/>
                </a:solidFill>
              </a:rPr>
              <a:t>GÜNEŞ BATTIKTAN SONRA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D3607CFC-4BD6-44B2-A1C6-5D18158C7A5C}"/>
              </a:ext>
            </a:extLst>
          </p:cNvPr>
          <p:cNvSpPr txBox="1"/>
          <p:nvPr/>
        </p:nvSpPr>
        <p:spPr>
          <a:xfrm>
            <a:off x="7173030" y="3196854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22.00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367B40F-28EB-4743-AD08-FF32395C7EE1}"/>
              </a:ext>
            </a:extLst>
          </p:cNvPr>
          <p:cNvSpPr txBox="1"/>
          <p:nvPr/>
        </p:nvSpPr>
        <p:spPr>
          <a:xfrm>
            <a:off x="8952307" y="3196854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23.00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4AE74819-84F6-49FE-BC09-39C6FD836769}"/>
              </a:ext>
            </a:extLst>
          </p:cNvPr>
          <p:cNvSpPr txBox="1"/>
          <p:nvPr/>
        </p:nvSpPr>
        <p:spPr>
          <a:xfrm>
            <a:off x="654284" y="2161019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15.00</a:t>
            </a:r>
          </a:p>
        </p:txBody>
      </p:sp>
    </p:spTree>
    <p:extLst>
      <p:ext uri="{BB962C8B-B14F-4D97-AF65-F5344CB8AC3E}">
        <p14:creationId xmlns:p14="http://schemas.microsoft.com/office/powerpoint/2010/main" val="2691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">
            <a:extLst>
              <a:ext uri="{FF2B5EF4-FFF2-40B4-BE49-F238E27FC236}">
                <a16:creationId xmlns:a16="http://schemas.microsoft.com/office/drawing/2014/main" id="{B1DD090C-9BA0-41CF-929B-833FB1FBF389}"/>
              </a:ext>
            </a:extLst>
          </p:cNvPr>
          <p:cNvSpPr txBox="1">
            <a:spLocks/>
          </p:cNvSpPr>
          <p:nvPr/>
        </p:nvSpPr>
        <p:spPr>
          <a:xfrm>
            <a:off x="4303999" y="240061"/>
            <a:ext cx="2520280" cy="6156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>
                <a:solidFill>
                  <a:schemeClr val="accent1"/>
                </a:solidFill>
              </a:rPr>
              <a:t>GECE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456918D-8DD2-4F73-937C-5AF4C530D27D}"/>
              </a:ext>
            </a:extLst>
          </p:cNvPr>
          <p:cNvSpPr txBox="1"/>
          <p:nvPr/>
        </p:nvSpPr>
        <p:spPr>
          <a:xfrm>
            <a:off x="911424" y="2132856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00.00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8D155C84-9F13-4054-9F60-0D9B649ED698}"/>
              </a:ext>
            </a:extLst>
          </p:cNvPr>
          <p:cNvSpPr txBox="1"/>
          <p:nvPr/>
        </p:nvSpPr>
        <p:spPr>
          <a:xfrm>
            <a:off x="911424" y="1020266"/>
            <a:ext cx="10085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chemeClr val="accent4"/>
                </a:solidFill>
              </a:rPr>
              <a:t>GECE 12’DEN (00.00) SABAHA KADAR (06.00)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B7D4AEB-23E6-45E2-8EC3-A883E421C039}"/>
              </a:ext>
            </a:extLst>
          </p:cNvPr>
          <p:cNvSpPr txBox="1"/>
          <p:nvPr/>
        </p:nvSpPr>
        <p:spPr>
          <a:xfrm>
            <a:off x="2709484" y="2132856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01.00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DDB22C72-EFF7-4162-8A41-8E049605CCF5}"/>
              </a:ext>
            </a:extLst>
          </p:cNvPr>
          <p:cNvSpPr txBox="1"/>
          <p:nvPr/>
        </p:nvSpPr>
        <p:spPr>
          <a:xfrm>
            <a:off x="4829803" y="2132856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02.00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6710F238-18EB-47C0-98F5-989DA56496AF}"/>
              </a:ext>
            </a:extLst>
          </p:cNvPr>
          <p:cNvSpPr txBox="1"/>
          <p:nvPr/>
        </p:nvSpPr>
        <p:spPr>
          <a:xfrm>
            <a:off x="7176120" y="2139001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03.00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916D0F3-1BB6-4363-A25A-D3CC9B44027F}"/>
              </a:ext>
            </a:extLst>
          </p:cNvPr>
          <p:cNvSpPr txBox="1"/>
          <p:nvPr/>
        </p:nvSpPr>
        <p:spPr>
          <a:xfrm>
            <a:off x="9296439" y="2132856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04.00</a:t>
            </a:r>
          </a:p>
        </p:txBody>
      </p:sp>
    </p:spTree>
    <p:extLst>
      <p:ext uri="{BB962C8B-B14F-4D97-AF65-F5344CB8AC3E}">
        <p14:creationId xmlns:p14="http://schemas.microsoft.com/office/powerpoint/2010/main" val="117919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7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DABC3DD-55CD-47C4-9166-7C94719A065A}"/>
              </a:ext>
            </a:extLst>
          </p:cNvPr>
          <p:cNvSpPr txBox="1"/>
          <p:nvPr/>
        </p:nvSpPr>
        <p:spPr>
          <a:xfrm>
            <a:off x="3222512" y="2244928"/>
            <a:ext cx="22974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dirty="0">
                <a:solidFill>
                  <a:schemeClr val="accent3"/>
                </a:solidFill>
              </a:rPr>
              <a:t>GÜNDÜZ</a:t>
            </a:r>
          </a:p>
          <a:p>
            <a:pPr algn="ctr"/>
            <a:r>
              <a:rPr lang="tr-TR" sz="3200" dirty="0">
                <a:solidFill>
                  <a:schemeClr val="accent3"/>
                </a:solidFill>
              </a:rPr>
              <a:t>(AYDINLIK)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46A7A73-429F-4BBD-A27B-FF8A90BE51BE}"/>
              </a:ext>
            </a:extLst>
          </p:cNvPr>
          <p:cNvSpPr txBox="1"/>
          <p:nvPr/>
        </p:nvSpPr>
        <p:spPr>
          <a:xfrm>
            <a:off x="8565832" y="2204864"/>
            <a:ext cx="24881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dirty="0">
                <a:solidFill>
                  <a:schemeClr val="accent1"/>
                </a:solidFill>
              </a:rPr>
              <a:t>GECE </a:t>
            </a:r>
          </a:p>
          <a:p>
            <a:pPr algn="ctr"/>
            <a:r>
              <a:rPr lang="tr-TR" sz="3200" dirty="0">
                <a:solidFill>
                  <a:schemeClr val="accent1"/>
                </a:solidFill>
              </a:rPr>
              <a:t>(KARANLIK)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64F3C9C-C06A-4F2D-B8DA-5559A4C72FF8}"/>
              </a:ext>
            </a:extLst>
          </p:cNvPr>
          <p:cNvSpPr txBox="1"/>
          <p:nvPr/>
        </p:nvSpPr>
        <p:spPr>
          <a:xfrm>
            <a:off x="6456040" y="1308824"/>
            <a:ext cx="7617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19.00</a:t>
            </a:r>
          </a:p>
          <a:p>
            <a:r>
              <a:rPr lang="tr-TR" dirty="0"/>
              <a:t>20.00</a:t>
            </a:r>
          </a:p>
          <a:p>
            <a:r>
              <a:rPr lang="tr-TR" dirty="0"/>
              <a:t>21.00</a:t>
            </a:r>
          </a:p>
          <a:p>
            <a:r>
              <a:rPr lang="tr-TR" dirty="0"/>
              <a:t>22.00</a:t>
            </a:r>
          </a:p>
          <a:p>
            <a:r>
              <a:rPr lang="tr-TR" dirty="0"/>
              <a:t>23.00</a:t>
            </a:r>
          </a:p>
          <a:p>
            <a:r>
              <a:rPr lang="tr-TR" dirty="0"/>
              <a:t>00.00</a:t>
            </a:r>
          </a:p>
          <a:p>
            <a:r>
              <a:rPr lang="tr-TR" dirty="0"/>
              <a:t>01.00</a:t>
            </a:r>
          </a:p>
          <a:p>
            <a:r>
              <a:rPr lang="tr-TR" dirty="0"/>
              <a:t>02.00</a:t>
            </a:r>
          </a:p>
          <a:p>
            <a:r>
              <a:rPr lang="tr-TR" dirty="0"/>
              <a:t>03.00</a:t>
            </a:r>
          </a:p>
          <a:p>
            <a:r>
              <a:rPr lang="tr-TR" dirty="0"/>
              <a:t>04.00</a:t>
            </a:r>
          </a:p>
          <a:p>
            <a:r>
              <a:rPr lang="tr-TR" dirty="0"/>
              <a:t>05.00</a:t>
            </a:r>
          </a:p>
          <a:p>
            <a:r>
              <a:rPr lang="tr-TR" dirty="0"/>
              <a:t>06.00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C599F56-646E-4BB0-BA2F-005D61727A51}"/>
              </a:ext>
            </a:extLst>
          </p:cNvPr>
          <p:cNvSpPr txBox="1"/>
          <p:nvPr/>
        </p:nvSpPr>
        <p:spPr>
          <a:xfrm>
            <a:off x="1546332" y="1308824"/>
            <a:ext cx="7617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07.00</a:t>
            </a:r>
          </a:p>
          <a:p>
            <a:r>
              <a:rPr lang="tr-TR" dirty="0"/>
              <a:t>08.00</a:t>
            </a:r>
          </a:p>
          <a:p>
            <a:r>
              <a:rPr lang="tr-TR" dirty="0"/>
              <a:t>09.00</a:t>
            </a:r>
          </a:p>
          <a:p>
            <a:r>
              <a:rPr lang="tr-TR" dirty="0"/>
              <a:t>10.00</a:t>
            </a:r>
          </a:p>
          <a:p>
            <a:r>
              <a:rPr lang="tr-TR" dirty="0"/>
              <a:t>11.00</a:t>
            </a:r>
          </a:p>
          <a:p>
            <a:r>
              <a:rPr lang="tr-TR" dirty="0"/>
              <a:t>12.00</a:t>
            </a:r>
          </a:p>
          <a:p>
            <a:r>
              <a:rPr lang="tr-TR" dirty="0"/>
              <a:t>13.00</a:t>
            </a:r>
          </a:p>
          <a:p>
            <a:r>
              <a:rPr lang="tr-TR" dirty="0"/>
              <a:t>14.00</a:t>
            </a:r>
          </a:p>
          <a:p>
            <a:r>
              <a:rPr lang="tr-TR" dirty="0"/>
              <a:t>15.00</a:t>
            </a:r>
          </a:p>
          <a:p>
            <a:r>
              <a:rPr lang="tr-TR" dirty="0"/>
              <a:t>16.00</a:t>
            </a:r>
          </a:p>
          <a:p>
            <a:r>
              <a:rPr lang="tr-TR" dirty="0"/>
              <a:t>17.00</a:t>
            </a:r>
          </a:p>
          <a:p>
            <a:r>
              <a:rPr lang="tr-TR" dirty="0"/>
              <a:t>18.00</a:t>
            </a: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8F555C92-9026-49B9-9431-5A0A8619DB6F}"/>
              </a:ext>
            </a:extLst>
          </p:cNvPr>
          <p:cNvCxnSpPr/>
          <p:nvPr/>
        </p:nvCxnSpPr>
        <p:spPr>
          <a:xfrm>
            <a:off x="2401454" y="2028904"/>
            <a:ext cx="82105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8CB2F933-188D-4AD6-9CD3-618E4578A660}"/>
              </a:ext>
            </a:extLst>
          </p:cNvPr>
          <p:cNvCxnSpPr/>
          <p:nvPr/>
        </p:nvCxnSpPr>
        <p:spPr>
          <a:xfrm flipV="1">
            <a:off x="2617478" y="3322146"/>
            <a:ext cx="605034" cy="506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ED9F79F2-D452-46E7-B32E-D36F1FE3CCEA}"/>
              </a:ext>
            </a:extLst>
          </p:cNvPr>
          <p:cNvCxnSpPr/>
          <p:nvPr/>
        </p:nvCxnSpPr>
        <p:spPr>
          <a:xfrm>
            <a:off x="7320136" y="2028904"/>
            <a:ext cx="812084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5E47DE93-B845-4D09-B33C-AB95AACF1466}"/>
              </a:ext>
            </a:extLst>
          </p:cNvPr>
          <p:cNvCxnSpPr/>
          <p:nvPr/>
        </p:nvCxnSpPr>
        <p:spPr>
          <a:xfrm flipV="1">
            <a:off x="7464152" y="3322146"/>
            <a:ext cx="668068" cy="722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1990231-AEB0-486A-AC97-335B64C65517}"/>
              </a:ext>
            </a:extLst>
          </p:cNvPr>
          <p:cNvSpPr txBox="1"/>
          <p:nvPr/>
        </p:nvSpPr>
        <p:spPr>
          <a:xfrm>
            <a:off x="3575720" y="272842"/>
            <a:ext cx="4417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chemeClr val="accent5"/>
                </a:solidFill>
              </a:rPr>
              <a:t>DİJİTAL SAATLER</a:t>
            </a:r>
          </a:p>
        </p:txBody>
      </p:sp>
    </p:spTree>
    <p:extLst>
      <p:ext uri="{BB962C8B-B14F-4D97-AF65-F5344CB8AC3E}">
        <p14:creationId xmlns:p14="http://schemas.microsoft.com/office/powerpoint/2010/main" val="297903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7408" y="1031596"/>
            <a:ext cx="10442376" cy="1082674"/>
          </a:xfrm>
        </p:spPr>
        <p:txBody>
          <a:bodyPr rtlCol="0"/>
          <a:lstStyle/>
          <a:p>
            <a:pPr rtl="0"/>
            <a:r>
              <a:rPr lang="tr-TR" dirty="0"/>
              <a:t>1) Saat 09.00 da başlayan bir çizgi film 1 buçuk saat sürüyor.       Çizgi film kaçta biter?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11BD8A7-15DE-4332-B838-BC524706D185}"/>
              </a:ext>
            </a:extLst>
          </p:cNvPr>
          <p:cNvSpPr txBox="1"/>
          <p:nvPr/>
        </p:nvSpPr>
        <p:spPr>
          <a:xfrm>
            <a:off x="1595500" y="2375880"/>
            <a:ext cx="35283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09.00</a:t>
            </a:r>
          </a:p>
          <a:p>
            <a:r>
              <a:rPr lang="tr-TR" sz="3200" dirty="0"/>
              <a:t>01.30</a:t>
            </a:r>
          </a:p>
          <a:p>
            <a:r>
              <a:rPr lang="tr-TR" sz="3200" dirty="0"/>
              <a:t>+____</a:t>
            </a:r>
          </a:p>
          <a:p>
            <a:r>
              <a:rPr lang="tr-TR" sz="3200" dirty="0"/>
              <a:t> 10.30</a:t>
            </a:r>
          </a:p>
          <a:p>
            <a:endParaRPr lang="tr-TR" sz="3200" dirty="0"/>
          </a:p>
          <a:p>
            <a:endParaRPr lang="tr-TR" sz="3200" dirty="0"/>
          </a:p>
          <a:p>
            <a:endParaRPr lang="tr-TR" sz="3200" dirty="0"/>
          </a:p>
          <a:p>
            <a:endParaRPr lang="tr-TR" sz="3200" dirty="0"/>
          </a:p>
          <a:p>
            <a:endParaRPr lang="tr-TR" sz="3200" dirty="0"/>
          </a:p>
          <a:p>
            <a:endParaRPr lang="tr-TR" sz="3200" dirty="0"/>
          </a:p>
          <a:p>
            <a:endParaRPr lang="tr-TR" sz="32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3A24BC2-5CD3-46EF-ADFB-4C8B1083807D}"/>
              </a:ext>
            </a:extLst>
          </p:cNvPr>
          <p:cNvSpPr txBox="1"/>
          <p:nvPr/>
        </p:nvSpPr>
        <p:spPr>
          <a:xfrm>
            <a:off x="8328248" y="2114270"/>
            <a:ext cx="2565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chemeClr val="accent4"/>
                </a:solidFill>
              </a:rPr>
              <a:t>CEVAP : 10.30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B924643D-3440-41F2-9FF1-3730087B6CEC}"/>
              </a:ext>
            </a:extLst>
          </p:cNvPr>
          <p:cNvSpPr txBox="1">
            <a:spLocks/>
          </p:cNvSpPr>
          <p:nvPr/>
        </p:nvSpPr>
        <p:spPr>
          <a:xfrm>
            <a:off x="3359696" y="222863"/>
            <a:ext cx="4752528" cy="589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solidFill>
                  <a:schemeClr val="accent3"/>
                </a:solidFill>
              </a:rPr>
              <a:t>Zamanı Ölçme Problemleri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2) Bir okuldaki deneme sınavı sabah 09.00’da başlıyor. Ve </a:t>
            </a:r>
            <a:r>
              <a:rPr lang="tr-TR" dirty="0">
                <a:solidFill>
                  <a:srgbClr val="FF0000"/>
                </a:solidFill>
              </a:rPr>
              <a:t>120 dakika </a:t>
            </a:r>
            <a:r>
              <a:rPr lang="tr-TR" dirty="0"/>
              <a:t>sürüyor. Sınav saat kaçta biter?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3A24BC2-5CD3-46EF-ADFB-4C8B1083807D}"/>
              </a:ext>
            </a:extLst>
          </p:cNvPr>
          <p:cNvSpPr txBox="1"/>
          <p:nvPr/>
        </p:nvSpPr>
        <p:spPr>
          <a:xfrm>
            <a:off x="8158140" y="1555140"/>
            <a:ext cx="25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chemeClr val="accent4"/>
                </a:solidFill>
              </a:rPr>
              <a:t>CEVAP : 11.00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66086F3-A67E-4F0A-99A8-2B9471540FA3}"/>
              </a:ext>
            </a:extLst>
          </p:cNvPr>
          <p:cNvSpPr txBox="1"/>
          <p:nvPr/>
        </p:nvSpPr>
        <p:spPr>
          <a:xfrm>
            <a:off x="1343472" y="270892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2"/>
                </a:solidFill>
              </a:rPr>
              <a:t>120 dakika  = 60dk + 60dk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2FD2951-90EB-4E34-8090-DF19E593F182}"/>
              </a:ext>
            </a:extLst>
          </p:cNvPr>
          <p:cNvSpPr txBox="1"/>
          <p:nvPr/>
        </p:nvSpPr>
        <p:spPr>
          <a:xfrm>
            <a:off x="3503712" y="323214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2"/>
                </a:solidFill>
              </a:rPr>
              <a:t>1 saat+ 1 saat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F62CC52-BCA1-4EC4-8B01-CEB458E170C1}"/>
              </a:ext>
            </a:extLst>
          </p:cNvPr>
          <p:cNvSpPr txBox="1"/>
          <p:nvPr/>
        </p:nvSpPr>
        <p:spPr>
          <a:xfrm>
            <a:off x="1420098" y="3970040"/>
            <a:ext cx="3313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chemeClr val="accent2"/>
                </a:solidFill>
              </a:rPr>
              <a:t>120 dakika = 2 saat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4C61A02-5A9F-484D-8D8C-324771D25B7A}"/>
              </a:ext>
            </a:extLst>
          </p:cNvPr>
          <p:cNvSpPr txBox="1"/>
          <p:nvPr/>
        </p:nvSpPr>
        <p:spPr>
          <a:xfrm>
            <a:off x="7896200" y="2970530"/>
            <a:ext cx="24641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09.00</a:t>
            </a:r>
          </a:p>
          <a:p>
            <a:r>
              <a:rPr lang="tr-TR" sz="2800" dirty="0"/>
              <a:t>02.00(İki saat)</a:t>
            </a:r>
          </a:p>
          <a:p>
            <a:r>
              <a:rPr lang="tr-TR" sz="2800" dirty="0"/>
              <a:t>+____</a:t>
            </a:r>
          </a:p>
          <a:p>
            <a:r>
              <a:rPr lang="tr-TR" sz="2800" dirty="0"/>
              <a:t>11.00</a:t>
            </a:r>
          </a:p>
        </p:txBody>
      </p:sp>
    </p:spTree>
    <p:extLst>
      <p:ext uri="{BB962C8B-B14F-4D97-AF65-F5344CB8AC3E}">
        <p14:creationId xmlns:p14="http://schemas.microsoft.com/office/powerpoint/2010/main" val="400512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0776" y="472709"/>
            <a:ext cx="11090448" cy="1082674"/>
          </a:xfrm>
        </p:spPr>
        <p:txBody>
          <a:bodyPr rtlCol="0">
            <a:normAutofit/>
          </a:bodyPr>
          <a:lstStyle/>
          <a:p>
            <a:pPr rtl="0"/>
            <a:r>
              <a:rPr lang="tr-TR" dirty="0"/>
              <a:t>3) Bir uçak sabah 06.00’da havalanıyor ve ulaşacağı yere 08.30’da varıyor. Uçak kaç saat kaç dakika havada kalmıştır?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53449EE-91C4-4B16-8C47-10F9BBB330DB}"/>
              </a:ext>
            </a:extLst>
          </p:cNvPr>
          <p:cNvSpPr txBox="1"/>
          <p:nvPr/>
        </p:nvSpPr>
        <p:spPr>
          <a:xfrm>
            <a:off x="2135560" y="2564904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08.30</a:t>
            </a:r>
          </a:p>
          <a:p>
            <a:r>
              <a:rPr lang="tr-TR" sz="2800" dirty="0"/>
              <a:t>06.00</a:t>
            </a:r>
          </a:p>
          <a:p>
            <a:r>
              <a:rPr lang="tr-TR" sz="2800" dirty="0"/>
              <a:t>-____</a:t>
            </a:r>
          </a:p>
          <a:p>
            <a:r>
              <a:rPr lang="tr-TR" sz="2800" dirty="0"/>
              <a:t>02.30 (İki Saat Otuz Dakika)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A766261-ACE9-45FE-A599-596BA207BF7C}"/>
              </a:ext>
            </a:extLst>
          </p:cNvPr>
          <p:cNvSpPr txBox="1"/>
          <p:nvPr/>
        </p:nvSpPr>
        <p:spPr>
          <a:xfrm>
            <a:off x="7392752" y="1563869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/>
                </a:solidFill>
              </a:rPr>
              <a:t>Cevap: 2 Saat 30 Dakika</a:t>
            </a: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Arkadaş Olan Çocuklar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700_TF03896101" id="{E64098C3-4B43-4F21-A709-C164B2632CB8}" vid="{EA2C2FAD-3721-430E-88D9-81E48AB93A96}"/>
    </a:ext>
  </a:extLst>
</a:theme>
</file>

<file path=ppt/theme/theme2.xml><?xml version="1.0" encoding="utf-8"?>
<a:theme xmlns:a="http://schemas.openxmlformats.org/drawingml/2006/main" name="Ofis Teması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Okul bahçesindeki çocukların bulunduğu eğitim sunusu ve albümü (geniş ekran)</Template>
  <TotalTime>203</TotalTime>
  <Words>709</Words>
  <Application>Microsoft Office PowerPoint</Application>
  <PresentationFormat>Geniş ekran</PresentationFormat>
  <Paragraphs>205</Paragraphs>
  <Slides>22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Brush Script MT</vt:lpstr>
      <vt:lpstr>Times New Roman</vt:lpstr>
      <vt:lpstr>Arkadaş Olan Çocuklar 16x9</vt:lpstr>
      <vt:lpstr>Zamanı Ölçme Problemleri</vt:lpstr>
      <vt:lpstr>SABAH - AKŞAM - GECE</vt:lpstr>
      <vt:lpstr>SABAH</vt:lpstr>
      <vt:lpstr>İKİNDİ</vt:lpstr>
      <vt:lpstr>PowerPoint Sunusu</vt:lpstr>
      <vt:lpstr>PowerPoint Sunusu</vt:lpstr>
      <vt:lpstr>1) Saat 09.00 da başlayan bir çizgi film 1 buçuk saat sürüyor.       Çizgi film kaçta biter?</vt:lpstr>
      <vt:lpstr>2) Bir okuldaki deneme sınavı sabah 09.00’da başlıyor. Ve 120 dakika sürüyor. Sınav saat kaçta biter?</vt:lpstr>
      <vt:lpstr>3) Bir uçak sabah 06.00’da havalanıyor ve ulaşacağı yere 08.30’da varıyor. Uçak kaç saat kaç dakika havada kalmıştır?</vt:lpstr>
      <vt:lpstr>4) Eymen, saat 11.00’de yürümeye başlamış ve yarım saat yürümüştür. Eymen’in yürüyüşü kaçta biter?</vt:lpstr>
      <vt:lpstr>5) Buse’nin izlediği film saat 15.00’te bitmiştir. Çizgi film 2 saat sürdüğüne göre saat kaçta başlamıştır?</vt:lpstr>
      <vt:lpstr>6) İzmir’den 12.30’da yola çıkan otobüs 7 saatte Ankara’ya varıyor. Otobüs, saat kaçta Ankara’ya ulaşmıştır?</vt:lpstr>
      <vt:lpstr>7) Saat 18.00’de ödevini yapmaya başlayan Elif, 2 saat sonra ödevini bitiriyor. Elif ödevini saat kaçta bitirmiştir.</vt:lpstr>
      <vt:lpstr>8) İki çeyrek saat ile bir çeyrek saat toplam kaç dakika eder?</vt:lpstr>
      <vt:lpstr>9) Günde 2 bardak süt içen Caner, 2 haftada kaç bardak süt içer?</vt:lpstr>
      <vt:lpstr>10) Saat 09.00’da otobüse bindim. Saat 13.00’’de İzmir’e ulaştım. Yolculuk kaç saat sürmüştür?</vt:lpstr>
      <vt:lpstr>11) Sinemaya girdiğimde saat 15.30’du. Sinemadan 17.30’da çıktığıma göre izlediğim film kaç saat sürmüştür?</vt:lpstr>
      <vt:lpstr>12) Ablam, ödevini yapmaya saat 16.15’te başladı. Bitirdiğinde saat 17.45’tir. Kaç saat ders çalışmıştır?</vt:lpstr>
      <vt:lpstr>13) Pikniğe gittiğimizde saat 13.45’dir. Piknikten çöpleri toplayarak ayrıldığımızda saat 18.45’tir. Piknikte kaç saat kalmışız?</vt:lpstr>
      <vt:lpstr>14) Kitap okurken saate baktığımda 20.00’di. Saat 21.30’da yattığıma göre uyumama kaç saat kalmıştır.</vt:lpstr>
      <vt:lpstr>15) Onur, 07.30 ile 12.30 saatleri arasında okulda oluyor.  Onur, kaç dakika okulda bulunuyor?</vt:lpstr>
      <vt:lpstr># THE END #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Başlık düzeni</dc:title>
  <dc:creator>Haluk Özyurt</dc:creator>
  <cp:keywords/>
  <cp:lastModifiedBy>Haluk Özyurt</cp:lastModifiedBy>
  <cp:revision>34</cp:revision>
  <dcterms:created xsi:type="dcterms:W3CDTF">2021-03-20T11:44:56Z</dcterms:created>
  <dcterms:modified xsi:type="dcterms:W3CDTF">2021-05-07T10:01:28Z</dcterms:modified>
  <cp:contentStatus>Tamamlandı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  <property fmtid="{D5CDD505-2E9C-101B-9397-08002B2CF9AE}" pid="4" name="_MarkAsFinal">
    <vt:bool>true</vt:bool>
  </property>
</Properties>
</file>