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7" r:id="rId2"/>
    <p:sldId id="268" r:id="rId3"/>
    <p:sldId id="269" r:id="rId4"/>
    <p:sldId id="272" r:id="rId5"/>
    <p:sldId id="273" r:id="rId6"/>
    <p:sldId id="271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66" r:id="rId19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Asıl metin stillerini düzenlemek için tıklayın</a:t>
            </a:r>
          </a:p>
          <a:p>
            <a:pPr lvl="1" rtl="0"/>
            <a:r>
              <a:t>İkinci düzey</a:t>
            </a:r>
          </a:p>
          <a:p>
            <a:pPr lvl="2" rtl="0"/>
            <a:r>
              <a:t>Üçüncü düzey</a:t>
            </a:r>
          </a:p>
          <a:p>
            <a:pPr lvl="3" rtl="0"/>
            <a:r>
              <a:t>Dördüncü düzey</a:t>
            </a:r>
          </a:p>
          <a:p>
            <a:pPr lvl="4" rtl="0"/>
            <a:r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tr-TR"/>
              <a:t>Asıl alt başlık stilini düzenlemek için tıklayın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Üç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"/>
          </a:p>
        </p:txBody>
      </p:sp>
      <p:grpSp>
        <p:nvGrpSpPr>
          <p:cNvPr id="84" name="Gr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simgeye tıklayın</a:t>
            </a:r>
            <a:endParaRPr dirty="0"/>
          </a:p>
        </p:txBody>
      </p:sp>
      <p:grpSp>
        <p:nvGrpSpPr>
          <p:cNvPr id="98" name="Gr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simgeye tıklayın</a:t>
            </a:r>
            <a:endParaRPr dirty="0"/>
          </a:p>
        </p:txBody>
      </p:sp>
      <p:grpSp>
        <p:nvGrpSpPr>
          <p:cNvPr id="112" name="Gr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simgeye tıklayın</a:t>
            </a:r>
            <a:endParaRPr dirty="0"/>
          </a:p>
        </p:txBody>
      </p:sp>
      <p:sp>
        <p:nvSpPr>
          <p:cNvPr id="126" name="Metin Yer Tutucusu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Alt Bilgi Yer Tutucusu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Tarih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tr-TR"/>
              <a:t>Asıl başlık stilini düzenlemek için tıklayın</a:t>
            </a:r>
            <a:endParaRPr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tr-TR"/>
              <a:t>Asıl başlık stilini düzenlemek için tıklayın</a:t>
            </a:r>
            <a:endParaRPr dirty="0"/>
          </a:p>
        </p:txBody>
      </p:sp>
      <p:grpSp>
        <p:nvGrpSpPr>
          <p:cNvPr id="8" name="Gr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Serbest 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Serbest Biçi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Serbest Biçi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Serbest Biçi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Serbest Biçi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erbest Biçi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erbest Biçi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erbest Biçi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erbest Biçi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erbest Biçi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erbest Biçi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erbest Biçi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Resim Yer Tutucusu 2" descr="Resim eklemek için boş yer tutucu. Yer tutucuya tıklayın ve eklemek istediğiniz resmi seçin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tr-TR"/>
              <a:t>Resim eklemek için simgeye tıklayın</a:t>
            </a:r>
            <a:endParaRPr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İki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"/>
          </a:p>
        </p:txBody>
      </p:sp>
      <p:grpSp>
        <p:nvGrpSpPr>
          <p:cNvPr id="9" name="Gr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simgeye tıklayın</a:t>
            </a:r>
            <a:endParaRPr dirty="0"/>
          </a:p>
        </p:txBody>
      </p:sp>
      <p:sp>
        <p:nvSpPr>
          <p:cNvPr id="39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grpSp>
        <p:nvGrpSpPr>
          <p:cNvPr id="22" name="Gr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simgeye tıklayın</a:t>
            </a:r>
            <a:endParaRPr dirty="0"/>
          </a:p>
        </p:txBody>
      </p:sp>
      <p:sp>
        <p:nvSpPr>
          <p:cNvPr id="40" name="Metin Yer Tutucusu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Alt Bilgi Yer Tutucusu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Tarih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Üç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 lang="tr"/>
          </a:p>
        </p:txBody>
      </p:sp>
      <p:grpSp>
        <p:nvGrpSpPr>
          <p:cNvPr id="52" name="Gr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simgeye tıklayın</a:t>
            </a:r>
            <a:endParaRPr dirty="0"/>
          </a:p>
        </p:txBody>
      </p:sp>
      <p:sp>
        <p:nvSpPr>
          <p:cNvPr id="81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grpSp>
        <p:nvGrpSpPr>
          <p:cNvPr id="84" name="Gr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simgeye tıklayın</a:t>
            </a:r>
            <a:endParaRPr dirty="0"/>
          </a:p>
        </p:txBody>
      </p:sp>
      <p:sp>
        <p:nvSpPr>
          <p:cNvPr id="82" name="Metin Yer Tutucusu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grpSp>
        <p:nvGrpSpPr>
          <p:cNvPr id="97" name="Gr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simgeye tıklayın</a:t>
            </a:r>
            <a:endParaRPr dirty="0"/>
          </a:p>
        </p:txBody>
      </p:sp>
      <p:sp>
        <p:nvSpPr>
          <p:cNvPr id="83" name="Metin Yer Tutucusu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Alt Bilgi Yer Tutucusu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Tarih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"/>
              <a:t>Asıl metin stillerini düzenle</a:t>
            </a:r>
          </a:p>
          <a:p>
            <a:pPr lvl="1" rtl="0"/>
            <a:r>
              <a:rPr lang="tr"/>
              <a:t>İkinci düzey</a:t>
            </a:r>
          </a:p>
          <a:p>
            <a:pPr lvl="2" rtl="0"/>
            <a:r>
              <a:rPr lang="tr"/>
              <a:t>Üçüncü düzey</a:t>
            </a:r>
          </a:p>
          <a:p>
            <a:pPr lvl="3" rtl="0"/>
            <a:r>
              <a:rPr lang="tr"/>
              <a:t>Dördüncü düzey</a:t>
            </a:r>
          </a:p>
          <a:p>
            <a:pPr lvl="4" rtl="0"/>
            <a:r>
              <a:rPr lang="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24.08.2016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" dirty="0"/>
              <a:t>Resfebe Etkinlikleri- 1</a:t>
            </a:r>
          </a:p>
        </p:txBody>
      </p:sp>
      <p:sp>
        <p:nvSpPr>
          <p:cNvPr id="7" name="Metin Yer Tutucusu 6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Metin Yer Tutucusu 9"/>
          <p:cNvSpPr>
            <a:spLocks noGrp="1"/>
          </p:cNvSpPr>
          <p:nvPr>
            <p:ph type="body" sz="half" idx="19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Dikdörtgen: Üst Köşelerinden Biri Yuvarlatılmış, Biri Kesik 10">
            <a:extLst>
              <a:ext uri="{FF2B5EF4-FFF2-40B4-BE49-F238E27FC236}">
                <a16:creationId xmlns:a16="http://schemas.microsoft.com/office/drawing/2014/main" id="{1A12FF72-4179-4B28-9E1D-983EDAD4CE14}"/>
              </a:ext>
            </a:extLst>
          </p:cNvPr>
          <p:cNvSpPr/>
          <p:nvPr/>
        </p:nvSpPr>
        <p:spPr>
          <a:xfrm>
            <a:off x="1080112" y="4935990"/>
            <a:ext cx="4368980" cy="1007610"/>
          </a:xfrm>
          <a:prstGeom prst="snip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dirty="0">
                <a:latin typeface="Dosis ExtraBold" pitchFamily="2" charset="-94"/>
              </a:rPr>
              <a:t>AŞIRI</a:t>
            </a:r>
          </a:p>
        </p:txBody>
      </p:sp>
      <p:sp>
        <p:nvSpPr>
          <p:cNvPr id="12" name="Dikdörtgen: Üst Köşelerinden Biri Yuvarlatılmış, Biri Kesik 11">
            <a:extLst>
              <a:ext uri="{FF2B5EF4-FFF2-40B4-BE49-F238E27FC236}">
                <a16:creationId xmlns:a16="http://schemas.microsoft.com/office/drawing/2014/main" id="{B7E08D66-36EA-49F3-B546-3D36BDE86D54}"/>
              </a:ext>
            </a:extLst>
          </p:cNvPr>
          <p:cNvSpPr/>
          <p:nvPr/>
        </p:nvSpPr>
        <p:spPr>
          <a:xfrm>
            <a:off x="6758995" y="4935990"/>
            <a:ext cx="4368980" cy="1007610"/>
          </a:xfrm>
          <a:prstGeom prst="snip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dirty="0">
                <a:latin typeface="Dosis ExtraBold" pitchFamily="2" charset="-94"/>
              </a:rPr>
              <a:t>ETEK</a:t>
            </a:r>
          </a:p>
        </p:txBody>
      </p:sp>
      <p:pic>
        <p:nvPicPr>
          <p:cNvPr id="14" name="Resim Yer Tutucusu 13">
            <a:extLst>
              <a:ext uri="{FF2B5EF4-FFF2-40B4-BE49-F238E27FC236}">
                <a16:creationId xmlns:a16="http://schemas.microsoft.com/office/drawing/2014/main" id="{61D5313B-5FC7-4852-A083-95B89BB2F6B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65" y="2281609"/>
            <a:ext cx="3682097" cy="1880219"/>
          </a:xfrm>
          <a:prstGeom prst="rect">
            <a:avLst/>
          </a:prstGeom>
        </p:spPr>
      </p:pic>
      <p:pic>
        <p:nvPicPr>
          <p:cNvPr id="18" name="Resim Yer Tutucusu 17">
            <a:extLst>
              <a:ext uri="{FF2B5EF4-FFF2-40B4-BE49-F238E27FC236}">
                <a16:creationId xmlns:a16="http://schemas.microsoft.com/office/drawing/2014/main" id="{E38CB4A4-1C87-4498-A194-04318FDDDBC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508" y="2211789"/>
            <a:ext cx="3180859" cy="193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" dirty="0"/>
              <a:t>Resfebe Etkinlikleri- 1</a:t>
            </a:r>
          </a:p>
        </p:txBody>
      </p:sp>
      <p:sp>
        <p:nvSpPr>
          <p:cNvPr id="7" name="Metin Yer Tutucusu 6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Metin Yer Tutucusu 9"/>
          <p:cNvSpPr>
            <a:spLocks noGrp="1"/>
          </p:cNvSpPr>
          <p:nvPr>
            <p:ph type="body" sz="half" idx="19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Dikdörtgen: Üst Köşelerinden Biri Yuvarlatılmış, Biri Kesik 10">
            <a:extLst>
              <a:ext uri="{FF2B5EF4-FFF2-40B4-BE49-F238E27FC236}">
                <a16:creationId xmlns:a16="http://schemas.microsoft.com/office/drawing/2014/main" id="{1A12FF72-4179-4B28-9E1D-983EDAD4CE14}"/>
              </a:ext>
            </a:extLst>
          </p:cNvPr>
          <p:cNvSpPr/>
          <p:nvPr/>
        </p:nvSpPr>
        <p:spPr>
          <a:xfrm>
            <a:off x="1080112" y="4935990"/>
            <a:ext cx="4368980" cy="1007610"/>
          </a:xfrm>
          <a:prstGeom prst="snip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dirty="0">
                <a:latin typeface="Dosis ExtraBold" pitchFamily="2" charset="-94"/>
              </a:rPr>
              <a:t>ATKI</a:t>
            </a:r>
          </a:p>
        </p:txBody>
      </p:sp>
      <p:sp>
        <p:nvSpPr>
          <p:cNvPr id="12" name="Dikdörtgen: Üst Köşelerinden Biri Yuvarlatılmış, Biri Kesik 11">
            <a:extLst>
              <a:ext uri="{FF2B5EF4-FFF2-40B4-BE49-F238E27FC236}">
                <a16:creationId xmlns:a16="http://schemas.microsoft.com/office/drawing/2014/main" id="{B7E08D66-36EA-49F3-B546-3D36BDE86D54}"/>
              </a:ext>
            </a:extLst>
          </p:cNvPr>
          <p:cNvSpPr/>
          <p:nvPr/>
        </p:nvSpPr>
        <p:spPr>
          <a:xfrm>
            <a:off x="6758995" y="4935990"/>
            <a:ext cx="4368980" cy="1007610"/>
          </a:xfrm>
          <a:prstGeom prst="snip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dirty="0">
                <a:latin typeface="Dosis ExtraBold" pitchFamily="2" charset="-94"/>
              </a:rPr>
              <a:t>OKYANUS</a:t>
            </a:r>
          </a:p>
        </p:txBody>
      </p:sp>
      <p:pic>
        <p:nvPicPr>
          <p:cNvPr id="16" name="Resim Yer Tutucusu 15">
            <a:extLst>
              <a:ext uri="{FF2B5EF4-FFF2-40B4-BE49-F238E27FC236}">
                <a16:creationId xmlns:a16="http://schemas.microsoft.com/office/drawing/2014/main" id="{88550765-CBF2-456C-AE48-8E42F395629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439" y="1900210"/>
            <a:ext cx="3935534" cy="2571736"/>
          </a:xfrm>
          <a:prstGeom prst="rect">
            <a:avLst/>
          </a:prstGeom>
        </p:spPr>
      </p:pic>
      <p:pic>
        <p:nvPicPr>
          <p:cNvPr id="14" name="Resim Yer Tutucusu 13">
            <a:extLst>
              <a:ext uri="{FF2B5EF4-FFF2-40B4-BE49-F238E27FC236}">
                <a16:creationId xmlns:a16="http://schemas.microsoft.com/office/drawing/2014/main" id="{17F27AB6-CDFE-40AA-BE09-96AA90101FF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" r="62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9910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" dirty="0"/>
              <a:t>Resfebe Etkinlikleri- 1</a:t>
            </a:r>
          </a:p>
        </p:txBody>
      </p:sp>
      <p:sp>
        <p:nvSpPr>
          <p:cNvPr id="18" name="Dikdörtgen: Çapraz Köşeleri Yuvarlatılmış 17">
            <a:extLst>
              <a:ext uri="{FF2B5EF4-FFF2-40B4-BE49-F238E27FC236}">
                <a16:creationId xmlns:a16="http://schemas.microsoft.com/office/drawing/2014/main" id="{D5CEB818-D86B-4B31-83BC-117688225779}"/>
              </a:ext>
            </a:extLst>
          </p:cNvPr>
          <p:cNvSpPr/>
          <p:nvPr/>
        </p:nvSpPr>
        <p:spPr>
          <a:xfrm>
            <a:off x="1464179" y="5085324"/>
            <a:ext cx="2284991" cy="87686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latin typeface="Dosis ExtraBold" pitchFamily="2" charset="-94"/>
              </a:rPr>
              <a:t>BİRİKİNTİ</a:t>
            </a:r>
          </a:p>
        </p:txBody>
      </p:sp>
      <p:sp>
        <p:nvSpPr>
          <p:cNvPr id="19" name="Dikdörtgen: Çapraz Köşeleri Yuvarlatılmış 18">
            <a:extLst>
              <a:ext uri="{FF2B5EF4-FFF2-40B4-BE49-F238E27FC236}">
                <a16:creationId xmlns:a16="http://schemas.microsoft.com/office/drawing/2014/main" id="{1DF13218-9F30-4601-B5F4-AE867AA9FB21}"/>
              </a:ext>
            </a:extLst>
          </p:cNvPr>
          <p:cNvSpPr/>
          <p:nvPr/>
        </p:nvSpPr>
        <p:spPr>
          <a:xfrm>
            <a:off x="4936311" y="5085323"/>
            <a:ext cx="2284991" cy="87686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latin typeface="Dosis ExtraBold" pitchFamily="2" charset="-94"/>
              </a:rPr>
              <a:t>OKAN</a:t>
            </a:r>
          </a:p>
        </p:txBody>
      </p:sp>
      <p:sp>
        <p:nvSpPr>
          <p:cNvPr id="20" name="Dikdörtgen: Çapraz Köşeleri Yuvarlatılmış 19">
            <a:extLst>
              <a:ext uri="{FF2B5EF4-FFF2-40B4-BE49-F238E27FC236}">
                <a16:creationId xmlns:a16="http://schemas.microsoft.com/office/drawing/2014/main" id="{213E763F-799E-4AA0-B614-160C6E809299}"/>
              </a:ext>
            </a:extLst>
          </p:cNvPr>
          <p:cNvSpPr/>
          <p:nvPr/>
        </p:nvSpPr>
        <p:spPr>
          <a:xfrm>
            <a:off x="8442832" y="5068089"/>
            <a:ext cx="2284991" cy="87686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latin typeface="Dosis ExtraBold" pitchFamily="2" charset="-94"/>
              </a:rPr>
              <a:t>KANDİL</a:t>
            </a:r>
          </a:p>
        </p:txBody>
      </p:sp>
      <p:pic>
        <p:nvPicPr>
          <p:cNvPr id="4" name="Resim Yer Tutucusu 3">
            <a:extLst>
              <a:ext uri="{FF2B5EF4-FFF2-40B4-BE49-F238E27FC236}">
                <a16:creationId xmlns:a16="http://schemas.microsoft.com/office/drawing/2014/main" id="{1DD58702-F924-4C97-B017-8969EA5193F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573" y="2496641"/>
            <a:ext cx="2552162" cy="1451542"/>
          </a:xfrm>
          <a:prstGeom prst="rect">
            <a:avLst/>
          </a:prstGeom>
        </p:spPr>
      </p:pic>
      <p:pic>
        <p:nvPicPr>
          <p:cNvPr id="9" name="Resim Yer Tutucusu 8">
            <a:extLst>
              <a:ext uri="{FF2B5EF4-FFF2-40B4-BE49-F238E27FC236}">
                <a16:creationId xmlns:a16="http://schemas.microsoft.com/office/drawing/2014/main" id="{AB7EDCB5-4232-4AF5-875D-B6F2BC4452E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173" y="2496642"/>
            <a:ext cx="2344797" cy="1451541"/>
          </a:xfrm>
          <a:prstGeom prst="rect">
            <a:avLst/>
          </a:prstGeom>
        </p:spPr>
      </p:pic>
      <p:pic>
        <p:nvPicPr>
          <p:cNvPr id="11" name="Resim Yer Tutucusu 10">
            <a:extLst>
              <a:ext uri="{FF2B5EF4-FFF2-40B4-BE49-F238E27FC236}">
                <a16:creationId xmlns:a16="http://schemas.microsoft.com/office/drawing/2014/main" id="{5084B0A2-3D8F-4304-8F38-BE706C9A42F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832" y="2500846"/>
            <a:ext cx="2284991" cy="15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4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Çapraz Köşeleri Yuvarlatılmış 1">
            <a:extLst>
              <a:ext uri="{FF2B5EF4-FFF2-40B4-BE49-F238E27FC236}">
                <a16:creationId xmlns:a16="http://schemas.microsoft.com/office/drawing/2014/main" id="{DBDC5C37-1649-4196-BAD3-32659BAE56FE}"/>
              </a:ext>
            </a:extLst>
          </p:cNvPr>
          <p:cNvSpPr/>
          <p:nvPr/>
        </p:nvSpPr>
        <p:spPr>
          <a:xfrm>
            <a:off x="1519002" y="5837807"/>
            <a:ext cx="2284991" cy="87686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latin typeface="Dosis ExtraBold" pitchFamily="2" charset="-94"/>
              </a:rPr>
              <a:t>GÜLLAÇ</a:t>
            </a:r>
          </a:p>
        </p:txBody>
      </p:sp>
      <p:sp>
        <p:nvSpPr>
          <p:cNvPr id="11" name="Dikdörtgen: Çapraz Köşeleri Yuvarlatılmış 10">
            <a:extLst>
              <a:ext uri="{FF2B5EF4-FFF2-40B4-BE49-F238E27FC236}">
                <a16:creationId xmlns:a16="http://schemas.microsoft.com/office/drawing/2014/main" id="{225562F8-16F6-4C79-AB01-D75CAB266D50}"/>
              </a:ext>
            </a:extLst>
          </p:cNvPr>
          <p:cNvSpPr/>
          <p:nvPr/>
        </p:nvSpPr>
        <p:spPr>
          <a:xfrm>
            <a:off x="9359929" y="1243835"/>
            <a:ext cx="2284991" cy="87686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latin typeface="Dosis ExtraBold" pitchFamily="2" charset="-94"/>
              </a:rPr>
              <a:t>DAYI</a:t>
            </a:r>
          </a:p>
        </p:txBody>
      </p:sp>
      <p:sp>
        <p:nvSpPr>
          <p:cNvPr id="12" name="Dikdörtgen: Çapraz Köşeleri Yuvarlatılmış 11">
            <a:extLst>
              <a:ext uri="{FF2B5EF4-FFF2-40B4-BE49-F238E27FC236}">
                <a16:creationId xmlns:a16="http://schemas.microsoft.com/office/drawing/2014/main" id="{D2FAA25F-B5D8-46EF-AB50-244951FF7A69}"/>
              </a:ext>
            </a:extLst>
          </p:cNvPr>
          <p:cNvSpPr/>
          <p:nvPr/>
        </p:nvSpPr>
        <p:spPr>
          <a:xfrm>
            <a:off x="9359930" y="4017537"/>
            <a:ext cx="2284991" cy="87686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latin typeface="Dosis ExtraBold" pitchFamily="2" charset="-94"/>
              </a:rPr>
              <a:t>KAYIK</a:t>
            </a:r>
          </a:p>
        </p:txBody>
      </p:sp>
      <p:pic>
        <p:nvPicPr>
          <p:cNvPr id="5" name="Resim Yer Tutucusu 4">
            <a:extLst>
              <a:ext uri="{FF2B5EF4-FFF2-40B4-BE49-F238E27FC236}">
                <a16:creationId xmlns:a16="http://schemas.microsoft.com/office/drawing/2014/main" id="{8375D520-A549-4872-8185-714FCE68A76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50" y="2193280"/>
            <a:ext cx="3635294" cy="2525571"/>
          </a:xfrm>
          <a:prstGeom prst="rect">
            <a:avLst/>
          </a:prstGeom>
        </p:spPr>
      </p:pic>
      <p:pic>
        <p:nvPicPr>
          <p:cNvPr id="9" name="Resim Yer Tutucusu 8">
            <a:extLst>
              <a:ext uri="{FF2B5EF4-FFF2-40B4-BE49-F238E27FC236}">
                <a16:creationId xmlns:a16="http://schemas.microsoft.com/office/drawing/2014/main" id="{80B33874-8DEC-440B-9865-AD3040570774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573" y="1096596"/>
            <a:ext cx="2284991" cy="1386399"/>
          </a:xfrm>
          <a:prstGeom prst="rect">
            <a:avLst/>
          </a:prstGeom>
        </p:spPr>
      </p:pic>
      <p:pic>
        <p:nvPicPr>
          <p:cNvPr id="13" name="Resim Yer Tutucusu 12">
            <a:extLst>
              <a:ext uri="{FF2B5EF4-FFF2-40B4-BE49-F238E27FC236}">
                <a16:creationId xmlns:a16="http://schemas.microsoft.com/office/drawing/2014/main" id="{C6193443-E6CD-4372-B8C5-63267A41567C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573" y="4017536"/>
            <a:ext cx="2546176" cy="13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6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" dirty="0"/>
              <a:t>Resfebe Etkinlikleri- 1</a:t>
            </a:r>
          </a:p>
        </p:txBody>
      </p:sp>
      <p:sp>
        <p:nvSpPr>
          <p:cNvPr id="7" name="Metin Yer Tutucusu 6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Metin Yer Tutucusu 9"/>
          <p:cNvSpPr>
            <a:spLocks noGrp="1"/>
          </p:cNvSpPr>
          <p:nvPr>
            <p:ph type="body" sz="half" idx="19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Dikdörtgen: Üst Köşelerinden Biri Yuvarlatılmış, Biri Kesik 10">
            <a:extLst>
              <a:ext uri="{FF2B5EF4-FFF2-40B4-BE49-F238E27FC236}">
                <a16:creationId xmlns:a16="http://schemas.microsoft.com/office/drawing/2014/main" id="{1A12FF72-4179-4B28-9E1D-983EDAD4CE14}"/>
              </a:ext>
            </a:extLst>
          </p:cNvPr>
          <p:cNvSpPr/>
          <p:nvPr/>
        </p:nvSpPr>
        <p:spPr>
          <a:xfrm>
            <a:off x="1080112" y="4935990"/>
            <a:ext cx="4368980" cy="1007610"/>
          </a:xfrm>
          <a:prstGeom prst="snip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dirty="0">
                <a:latin typeface="Dosis ExtraBold" pitchFamily="2" charset="-94"/>
              </a:rPr>
              <a:t>SAYI</a:t>
            </a:r>
          </a:p>
        </p:txBody>
      </p:sp>
      <p:sp>
        <p:nvSpPr>
          <p:cNvPr id="12" name="Dikdörtgen: Üst Köşelerinden Biri Yuvarlatılmış, Biri Kesik 11">
            <a:extLst>
              <a:ext uri="{FF2B5EF4-FFF2-40B4-BE49-F238E27FC236}">
                <a16:creationId xmlns:a16="http://schemas.microsoft.com/office/drawing/2014/main" id="{B7E08D66-36EA-49F3-B546-3D36BDE86D54}"/>
              </a:ext>
            </a:extLst>
          </p:cNvPr>
          <p:cNvSpPr/>
          <p:nvPr/>
        </p:nvSpPr>
        <p:spPr>
          <a:xfrm>
            <a:off x="6758995" y="4935990"/>
            <a:ext cx="4368980" cy="1007610"/>
          </a:xfrm>
          <a:prstGeom prst="snip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dirty="0">
                <a:latin typeface="Dosis ExtraBold" pitchFamily="2" charset="-94"/>
              </a:rPr>
              <a:t>AĞAÇKAKAN</a:t>
            </a:r>
          </a:p>
        </p:txBody>
      </p:sp>
      <p:pic>
        <p:nvPicPr>
          <p:cNvPr id="9" name="Resim Yer Tutucusu 8">
            <a:extLst>
              <a:ext uri="{FF2B5EF4-FFF2-40B4-BE49-F238E27FC236}">
                <a16:creationId xmlns:a16="http://schemas.microsoft.com/office/drawing/2014/main" id="{BE55B545-4F80-486F-9EF0-EABE795F818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292" y="2350107"/>
            <a:ext cx="3451536" cy="1694950"/>
          </a:xfrm>
          <a:prstGeom prst="rect">
            <a:avLst/>
          </a:prstGeom>
        </p:spPr>
      </p:pic>
      <p:pic>
        <p:nvPicPr>
          <p:cNvPr id="15" name="Resim Yer Tutucusu 14">
            <a:extLst>
              <a:ext uri="{FF2B5EF4-FFF2-40B4-BE49-F238E27FC236}">
                <a16:creationId xmlns:a16="http://schemas.microsoft.com/office/drawing/2014/main" id="{2718FD40-01E3-4526-8270-F371CB642E4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161" y="2558281"/>
            <a:ext cx="3211188" cy="121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4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" dirty="0"/>
              <a:t>Resfebe Etkinlikleri- 1</a:t>
            </a:r>
          </a:p>
        </p:txBody>
      </p:sp>
      <p:sp>
        <p:nvSpPr>
          <p:cNvPr id="18" name="Dikdörtgen: Çapraz Köşeleri Yuvarlatılmış 17">
            <a:extLst>
              <a:ext uri="{FF2B5EF4-FFF2-40B4-BE49-F238E27FC236}">
                <a16:creationId xmlns:a16="http://schemas.microsoft.com/office/drawing/2014/main" id="{D5CEB818-D86B-4B31-83BC-117688225779}"/>
              </a:ext>
            </a:extLst>
          </p:cNvPr>
          <p:cNvSpPr/>
          <p:nvPr/>
        </p:nvSpPr>
        <p:spPr>
          <a:xfrm>
            <a:off x="1464179" y="5085324"/>
            <a:ext cx="2284991" cy="87686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Dosis ExtraBold" pitchFamily="2" charset="-94"/>
              </a:rPr>
              <a:t>BALONCUK</a:t>
            </a:r>
          </a:p>
        </p:txBody>
      </p:sp>
      <p:sp>
        <p:nvSpPr>
          <p:cNvPr id="19" name="Dikdörtgen: Çapraz Köşeleri Yuvarlatılmış 18">
            <a:extLst>
              <a:ext uri="{FF2B5EF4-FFF2-40B4-BE49-F238E27FC236}">
                <a16:creationId xmlns:a16="http://schemas.microsoft.com/office/drawing/2014/main" id="{1DF13218-9F30-4601-B5F4-AE867AA9FB21}"/>
              </a:ext>
            </a:extLst>
          </p:cNvPr>
          <p:cNvSpPr/>
          <p:nvPr/>
        </p:nvSpPr>
        <p:spPr>
          <a:xfrm>
            <a:off x="4936311" y="5085323"/>
            <a:ext cx="2284991" cy="87686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latin typeface="Dosis ExtraBold" pitchFamily="2" charset="-94"/>
              </a:rPr>
              <a:t>KANAL</a:t>
            </a:r>
          </a:p>
        </p:txBody>
      </p:sp>
      <p:sp>
        <p:nvSpPr>
          <p:cNvPr id="20" name="Dikdörtgen: Çapraz Köşeleri Yuvarlatılmış 19">
            <a:extLst>
              <a:ext uri="{FF2B5EF4-FFF2-40B4-BE49-F238E27FC236}">
                <a16:creationId xmlns:a16="http://schemas.microsoft.com/office/drawing/2014/main" id="{213E763F-799E-4AA0-B614-160C6E809299}"/>
              </a:ext>
            </a:extLst>
          </p:cNvPr>
          <p:cNvSpPr/>
          <p:nvPr/>
        </p:nvSpPr>
        <p:spPr>
          <a:xfrm>
            <a:off x="8442832" y="5068089"/>
            <a:ext cx="2284991" cy="87686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>
                <a:latin typeface="Dosis ExtraBold" pitchFamily="2" charset="-94"/>
              </a:rPr>
              <a:t>PARAŞÜT</a:t>
            </a:r>
          </a:p>
        </p:txBody>
      </p:sp>
      <p:pic>
        <p:nvPicPr>
          <p:cNvPr id="13" name="Resim Yer Tutucusu 12">
            <a:extLst>
              <a:ext uri="{FF2B5EF4-FFF2-40B4-BE49-F238E27FC236}">
                <a16:creationId xmlns:a16="http://schemas.microsoft.com/office/drawing/2014/main" id="{7829517C-3572-439C-9084-F7972F04CBE3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34" y="2669437"/>
            <a:ext cx="2652292" cy="1219199"/>
          </a:xfrm>
          <a:prstGeom prst="rect">
            <a:avLst/>
          </a:prstGeom>
        </p:spPr>
      </p:pic>
      <p:pic>
        <p:nvPicPr>
          <p:cNvPr id="15" name="Resim Yer Tutucusu 14">
            <a:extLst>
              <a:ext uri="{FF2B5EF4-FFF2-40B4-BE49-F238E27FC236}">
                <a16:creationId xmlns:a16="http://schemas.microsoft.com/office/drawing/2014/main" id="{FD41C1A6-815F-44CC-8EB4-05983E49F17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504" y="2669437"/>
            <a:ext cx="2284991" cy="1219199"/>
          </a:xfrm>
          <a:prstGeom prst="rect">
            <a:avLst/>
          </a:prstGeom>
        </p:spPr>
      </p:pic>
      <p:pic>
        <p:nvPicPr>
          <p:cNvPr id="17" name="Resim Yer Tutucusu 16">
            <a:extLst>
              <a:ext uri="{FF2B5EF4-FFF2-40B4-BE49-F238E27FC236}">
                <a16:creationId xmlns:a16="http://schemas.microsoft.com/office/drawing/2014/main" id="{EAE9C3C5-86FC-434F-9D74-B3E711015022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851" y="2669437"/>
            <a:ext cx="2514951" cy="121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4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Çapraz Köşeleri Yuvarlatılmış 1">
            <a:extLst>
              <a:ext uri="{FF2B5EF4-FFF2-40B4-BE49-F238E27FC236}">
                <a16:creationId xmlns:a16="http://schemas.microsoft.com/office/drawing/2014/main" id="{DBDC5C37-1649-4196-BAD3-32659BAE56FE}"/>
              </a:ext>
            </a:extLst>
          </p:cNvPr>
          <p:cNvSpPr/>
          <p:nvPr/>
        </p:nvSpPr>
        <p:spPr>
          <a:xfrm>
            <a:off x="1519002" y="5837807"/>
            <a:ext cx="2284991" cy="87686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latin typeface="Dosis ExtraBold" pitchFamily="2" charset="-94"/>
              </a:rPr>
              <a:t>SARAY</a:t>
            </a:r>
          </a:p>
        </p:txBody>
      </p:sp>
      <p:sp>
        <p:nvSpPr>
          <p:cNvPr id="11" name="Dikdörtgen: Çapraz Köşeleri Yuvarlatılmış 10">
            <a:extLst>
              <a:ext uri="{FF2B5EF4-FFF2-40B4-BE49-F238E27FC236}">
                <a16:creationId xmlns:a16="http://schemas.microsoft.com/office/drawing/2014/main" id="{225562F8-16F6-4C79-AB01-D75CAB266D50}"/>
              </a:ext>
            </a:extLst>
          </p:cNvPr>
          <p:cNvSpPr/>
          <p:nvPr/>
        </p:nvSpPr>
        <p:spPr>
          <a:xfrm>
            <a:off x="9359929" y="1243835"/>
            <a:ext cx="2284991" cy="87686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latin typeface="Dosis ExtraBold" pitchFamily="2" charset="-94"/>
              </a:rPr>
              <a:t>KAYALIK</a:t>
            </a:r>
          </a:p>
        </p:txBody>
      </p:sp>
      <p:sp>
        <p:nvSpPr>
          <p:cNvPr id="12" name="Dikdörtgen: Çapraz Köşeleri Yuvarlatılmış 11">
            <a:extLst>
              <a:ext uri="{FF2B5EF4-FFF2-40B4-BE49-F238E27FC236}">
                <a16:creationId xmlns:a16="http://schemas.microsoft.com/office/drawing/2014/main" id="{D2FAA25F-B5D8-46EF-AB50-244951FF7A69}"/>
              </a:ext>
            </a:extLst>
          </p:cNvPr>
          <p:cNvSpPr/>
          <p:nvPr/>
        </p:nvSpPr>
        <p:spPr>
          <a:xfrm>
            <a:off x="9359930" y="4017537"/>
            <a:ext cx="2284991" cy="87686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latin typeface="Dosis ExtraBold" pitchFamily="2" charset="-94"/>
              </a:rPr>
              <a:t>KAYAK</a:t>
            </a:r>
          </a:p>
        </p:txBody>
      </p:sp>
      <p:pic>
        <p:nvPicPr>
          <p:cNvPr id="15" name="Resim Yer Tutucusu 14">
            <a:extLst>
              <a:ext uri="{FF2B5EF4-FFF2-40B4-BE49-F238E27FC236}">
                <a16:creationId xmlns:a16="http://schemas.microsoft.com/office/drawing/2014/main" id="{81C69432-8069-40EE-B7CE-93641A338CA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70" y="2660552"/>
            <a:ext cx="3496016" cy="1536896"/>
          </a:xfrm>
          <a:prstGeom prst="rect">
            <a:avLst/>
          </a:prstGeom>
        </p:spPr>
      </p:pic>
      <p:pic>
        <p:nvPicPr>
          <p:cNvPr id="17" name="Resim Yer Tutucusu 16">
            <a:extLst>
              <a:ext uri="{FF2B5EF4-FFF2-40B4-BE49-F238E27FC236}">
                <a16:creationId xmlns:a16="http://schemas.microsoft.com/office/drawing/2014/main" id="{7B2D6175-0966-477C-ACE0-03A0A77A0AF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098" y="973910"/>
            <a:ext cx="2786729" cy="1416717"/>
          </a:xfrm>
          <a:prstGeom prst="rect">
            <a:avLst/>
          </a:prstGeom>
        </p:spPr>
      </p:pic>
      <p:pic>
        <p:nvPicPr>
          <p:cNvPr id="19" name="Resim Yer Tutucusu 18">
            <a:extLst>
              <a:ext uri="{FF2B5EF4-FFF2-40B4-BE49-F238E27FC236}">
                <a16:creationId xmlns:a16="http://schemas.microsoft.com/office/drawing/2014/main" id="{D970EA16-F481-4266-BF66-64AF88BBF97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576" y="3888941"/>
            <a:ext cx="2376936" cy="141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3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" dirty="0"/>
              <a:t>Resfebe Etkinlikleri- 1</a:t>
            </a:r>
          </a:p>
        </p:txBody>
      </p:sp>
      <p:sp>
        <p:nvSpPr>
          <p:cNvPr id="7" name="Metin Yer Tutucusu 6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Metin Yer Tutucusu 9"/>
          <p:cNvSpPr>
            <a:spLocks noGrp="1"/>
          </p:cNvSpPr>
          <p:nvPr>
            <p:ph type="body" sz="half" idx="19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Dikdörtgen: Üst Köşelerinden Biri Yuvarlatılmış, Biri Kesik 10">
            <a:extLst>
              <a:ext uri="{FF2B5EF4-FFF2-40B4-BE49-F238E27FC236}">
                <a16:creationId xmlns:a16="http://schemas.microsoft.com/office/drawing/2014/main" id="{1A12FF72-4179-4B28-9E1D-983EDAD4CE14}"/>
              </a:ext>
            </a:extLst>
          </p:cNvPr>
          <p:cNvSpPr/>
          <p:nvPr/>
        </p:nvSpPr>
        <p:spPr>
          <a:xfrm>
            <a:off x="1080112" y="4935990"/>
            <a:ext cx="4368980" cy="1007610"/>
          </a:xfrm>
          <a:prstGeom prst="snip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dirty="0">
                <a:latin typeface="Dosis ExtraBold" pitchFamily="2" charset="-94"/>
              </a:rPr>
              <a:t>SARICA</a:t>
            </a:r>
          </a:p>
        </p:txBody>
      </p:sp>
      <p:sp>
        <p:nvSpPr>
          <p:cNvPr id="12" name="Dikdörtgen: Üst Köşelerinden Biri Yuvarlatılmış, Biri Kesik 11">
            <a:extLst>
              <a:ext uri="{FF2B5EF4-FFF2-40B4-BE49-F238E27FC236}">
                <a16:creationId xmlns:a16="http://schemas.microsoft.com/office/drawing/2014/main" id="{B7E08D66-36EA-49F3-B546-3D36BDE86D54}"/>
              </a:ext>
            </a:extLst>
          </p:cNvPr>
          <p:cNvSpPr/>
          <p:nvPr/>
        </p:nvSpPr>
        <p:spPr>
          <a:xfrm>
            <a:off x="6758995" y="4935990"/>
            <a:ext cx="4368980" cy="1007610"/>
          </a:xfrm>
          <a:prstGeom prst="snip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dirty="0">
                <a:latin typeface="Dosis ExtraBold" pitchFamily="2" charset="-94"/>
              </a:rPr>
              <a:t>PARAF</a:t>
            </a:r>
          </a:p>
        </p:txBody>
      </p:sp>
      <p:pic>
        <p:nvPicPr>
          <p:cNvPr id="16" name="Resim Yer Tutucusu 15">
            <a:extLst>
              <a:ext uri="{FF2B5EF4-FFF2-40B4-BE49-F238E27FC236}">
                <a16:creationId xmlns:a16="http://schemas.microsoft.com/office/drawing/2014/main" id="{545B7A0A-8728-41F6-BE5E-5F4A1E9A49B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148" y="2421390"/>
            <a:ext cx="3263708" cy="1641990"/>
          </a:xfrm>
          <a:prstGeom prst="rect">
            <a:avLst/>
          </a:prstGeom>
        </p:spPr>
      </p:pic>
      <p:pic>
        <p:nvPicPr>
          <p:cNvPr id="14" name="Resim Yer Tutucusu 13">
            <a:extLst>
              <a:ext uri="{FF2B5EF4-FFF2-40B4-BE49-F238E27FC236}">
                <a16:creationId xmlns:a16="http://schemas.microsoft.com/office/drawing/2014/main" id="{91340EBF-3F55-4062-9042-76899ACBDF9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625" y="2421390"/>
            <a:ext cx="3263710" cy="152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4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" dirty="0"/>
              <a:t>Resfebe Etkinlikleri- 1</a:t>
            </a:r>
          </a:p>
        </p:txBody>
      </p:sp>
      <p:sp>
        <p:nvSpPr>
          <p:cNvPr id="18" name="Dikdörtgen: Çapraz Köşeleri Yuvarlatılmış 17">
            <a:extLst>
              <a:ext uri="{FF2B5EF4-FFF2-40B4-BE49-F238E27FC236}">
                <a16:creationId xmlns:a16="http://schemas.microsoft.com/office/drawing/2014/main" id="{D5CEB818-D86B-4B31-83BC-117688225779}"/>
              </a:ext>
            </a:extLst>
          </p:cNvPr>
          <p:cNvSpPr/>
          <p:nvPr/>
        </p:nvSpPr>
        <p:spPr>
          <a:xfrm>
            <a:off x="1464179" y="5085324"/>
            <a:ext cx="2284991" cy="87686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latin typeface="Dosis ExtraBold" pitchFamily="2" charset="-94"/>
              </a:rPr>
              <a:t>GÖZLÜK</a:t>
            </a:r>
          </a:p>
        </p:txBody>
      </p:sp>
      <p:sp>
        <p:nvSpPr>
          <p:cNvPr id="19" name="Dikdörtgen: Çapraz Köşeleri Yuvarlatılmış 18">
            <a:extLst>
              <a:ext uri="{FF2B5EF4-FFF2-40B4-BE49-F238E27FC236}">
                <a16:creationId xmlns:a16="http://schemas.microsoft.com/office/drawing/2014/main" id="{1DF13218-9F30-4601-B5F4-AE867AA9FB21}"/>
              </a:ext>
            </a:extLst>
          </p:cNvPr>
          <p:cNvSpPr/>
          <p:nvPr/>
        </p:nvSpPr>
        <p:spPr>
          <a:xfrm>
            <a:off x="4936311" y="5085323"/>
            <a:ext cx="2284991" cy="87686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latin typeface="Dosis ExtraBold" pitchFamily="2" charset="-94"/>
              </a:rPr>
              <a:t>YAY</a:t>
            </a:r>
          </a:p>
        </p:txBody>
      </p:sp>
      <p:sp>
        <p:nvSpPr>
          <p:cNvPr id="20" name="Dikdörtgen: Çapraz Köşeleri Yuvarlatılmış 19">
            <a:extLst>
              <a:ext uri="{FF2B5EF4-FFF2-40B4-BE49-F238E27FC236}">
                <a16:creationId xmlns:a16="http://schemas.microsoft.com/office/drawing/2014/main" id="{213E763F-799E-4AA0-B614-160C6E809299}"/>
              </a:ext>
            </a:extLst>
          </p:cNvPr>
          <p:cNvSpPr/>
          <p:nvPr/>
        </p:nvSpPr>
        <p:spPr>
          <a:xfrm>
            <a:off x="8442832" y="5068089"/>
            <a:ext cx="2284991" cy="87686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>
                <a:latin typeface="Dosis ExtraBold" pitchFamily="2" charset="-94"/>
              </a:rPr>
              <a:t>KULAKLIK</a:t>
            </a:r>
          </a:p>
        </p:txBody>
      </p:sp>
      <p:pic>
        <p:nvPicPr>
          <p:cNvPr id="4" name="Resim Yer Tutucusu 3">
            <a:extLst>
              <a:ext uri="{FF2B5EF4-FFF2-40B4-BE49-F238E27FC236}">
                <a16:creationId xmlns:a16="http://schemas.microsoft.com/office/drawing/2014/main" id="{F7412478-C6DD-4CDD-802A-5299AF48ED4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34" y="2506927"/>
            <a:ext cx="2566087" cy="1418895"/>
          </a:xfrm>
          <a:prstGeom prst="rect">
            <a:avLst/>
          </a:prstGeom>
        </p:spPr>
      </p:pic>
      <p:pic>
        <p:nvPicPr>
          <p:cNvPr id="7" name="Resim Yer Tutucusu 6">
            <a:extLst>
              <a:ext uri="{FF2B5EF4-FFF2-40B4-BE49-F238E27FC236}">
                <a16:creationId xmlns:a16="http://schemas.microsoft.com/office/drawing/2014/main" id="{F3A6E2B4-4535-43EB-99FB-CB5911956FB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06" y="2431648"/>
            <a:ext cx="2284991" cy="1603180"/>
          </a:xfrm>
          <a:prstGeom prst="rect">
            <a:avLst/>
          </a:prstGeom>
        </p:spPr>
      </p:pic>
      <p:pic>
        <p:nvPicPr>
          <p:cNvPr id="11" name="Resim Yer Tutucusu 10">
            <a:extLst>
              <a:ext uri="{FF2B5EF4-FFF2-40B4-BE49-F238E27FC236}">
                <a16:creationId xmlns:a16="http://schemas.microsoft.com/office/drawing/2014/main" id="{E53A19FF-6A56-4BE1-8144-3BFCC23361A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443" y="2431648"/>
            <a:ext cx="2501767" cy="160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7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8CA036A-26F0-4D21-97A9-4F07AE8E629E}"/>
              </a:ext>
            </a:extLst>
          </p:cNvPr>
          <p:cNvSpPr txBox="1"/>
          <p:nvPr/>
        </p:nvSpPr>
        <p:spPr>
          <a:xfrm>
            <a:off x="4132161" y="2767280"/>
            <a:ext cx="39276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0" dirty="0">
                <a:latin typeface="Dosis ExtraBold" pitchFamily="2" charset="-94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" dirty="0"/>
              <a:t>Resfebe Etkinlikleri- 1</a:t>
            </a:r>
          </a:p>
        </p:txBody>
      </p:sp>
      <p:sp>
        <p:nvSpPr>
          <p:cNvPr id="18" name="Dikdörtgen: Çapraz Köşeleri Yuvarlatılmış 17">
            <a:extLst>
              <a:ext uri="{FF2B5EF4-FFF2-40B4-BE49-F238E27FC236}">
                <a16:creationId xmlns:a16="http://schemas.microsoft.com/office/drawing/2014/main" id="{D5CEB818-D86B-4B31-83BC-117688225779}"/>
              </a:ext>
            </a:extLst>
          </p:cNvPr>
          <p:cNvSpPr/>
          <p:nvPr/>
        </p:nvSpPr>
        <p:spPr>
          <a:xfrm>
            <a:off x="1464179" y="5085324"/>
            <a:ext cx="2284991" cy="87686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latin typeface="Dosis ExtraBold" pitchFamily="2" charset="-94"/>
              </a:rPr>
              <a:t>MASKE</a:t>
            </a:r>
          </a:p>
        </p:txBody>
      </p:sp>
      <p:sp>
        <p:nvSpPr>
          <p:cNvPr id="19" name="Dikdörtgen: Çapraz Köşeleri Yuvarlatılmış 18">
            <a:extLst>
              <a:ext uri="{FF2B5EF4-FFF2-40B4-BE49-F238E27FC236}">
                <a16:creationId xmlns:a16="http://schemas.microsoft.com/office/drawing/2014/main" id="{1DF13218-9F30-4601-B5F4-AE867AA9FB21}"/>
              </a:ext>
            </a:extLst>
          </p:cNvPr>
          <p:cNvSpPr/>
          <p:nvPr/>
        </p:nvSpPr>
        <p:spPr>
          <a:xfrm>
            <a:off x="4792752" y="5068087"/>
            <a:ext cx="2572109" cy="87686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dirty="0">
                <a:latin typeface="Dosis ExtraBold" pitchFamily="2" charset="-94"/>
              </a:rPr>
              <a:t>GÜLAY</a:t>
            </a:r>
          </a:p>
        </p:txBody>
      </p:sp>
      <p:sp>
        <p:nvSpPr>
          <p:cNvPr id="20" name="Dikdörtgen: Çapraz Köşeleri Yuvarlatılmış 19">
            <a:extLst>
              <a:ext uri="{FF2B5EF4-FFF2-40B4-BE49-F238E27FC236}">
                <a16:creationId xmlns:a16="http://schemas.microsoft.com/office/drawing/2014/main" id="{213E763F-799E-4AA0-B614-160C6E809299}"/>
              </a:ext>
            </a:extLst>
          </p:cNvPr>
          <p:cNvSpPr/>
          <p:nvPr/>
        </p:nvSpPr>
        <p:spPr>
          <a:xfrm>
            <a:off x="8442830" y="5068088"/>
            <a:ext cx="2284991" cy="87686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>
                <a:latin typeface="Dosis ExtraBold" pitchFamily="2" charset="-94"/>
              </a:rPr>
              <a:t>DEFTER</a:t>
            </a:r>
          </a:p>
        </p:txBody>
      </p:sp>
      <p:pic>
        <p:nvPicPr>
          <p:cNvPr id="9" name="Resim Yer Tutucusu 8">
            <a:extLst>
              <a:ext uri="{FF2B5EF4-FFF2-40B4-BE49-F238E27FC236}">
                <a16:creationId xmlns:a16="http://schemas.microsoft.com/office/drawing/2014/main" id="{A76BF4C9-F78A-4CA8-904B-727A7F5ECB8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26" y="2320231"/>
            <a:ext cx="2910295" cy="1619476"/>
          </a:xfrm>
          <a:prstGeom prst="rect">
            <a:avLst/>
          </a:prstGeom>
        </p:spPr>
      </p:pic>
      <p:pic>
        <p:nvPicPr>
          <p:cNvPr id="24" name="Resim Yer Tutucusu 23">
            <a:extLst>
              <a:ext uri="{FF2B5EF4-FFF2-40B4-BE49-F238E27FC236}">
                <a16:creationId xmlns:a16="http://schemas.microsoft.com/office/drawing/2014/main" id="{5826EF04-F0EA-486E-B711-B94A5C213DD1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004" y="2229730"/>
            <a:ext cx="2883469" cy="1800476"/>
          </a:xfrm>
          <a:prstGeom prst="rect">
            <a:avLst/>
          </a:prstGeom>
        </p:spPr>
      </p:pic>
      <p:pic>
        <p:nvPicPr>
          <p:cNvPr id="22" name="Resim Yer Tutucusu 21">
            <a:extLst>
              <a:ext uri="{FF2B5EF4-FFF2-40B4-BE49-F238E27FC236}">
                <a16:creationId xmlns:a16="http://schemas.microsoft.com/office/drawing/2014/main" id="{29496A4C-EE1B-4D9E-9136-4CB8B2184AA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456" y="2191625"/>
            <a:ext cx="2715768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Resim Yer Tutucusu 14">
            <a:extLst>
              <a:ext uri="{FF2B5EF4-FFF2-40B4-BE49-F238E27FC236}">
                <a16:creationId xmlns:a16="http://schemas.microsoft.com/office/drawing/2014/main" id="{20A215B7-7370-4FAF-89BF-AACF15C7C9A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931" y="948743"/>
            <a:ext cx="2972215" cy="1467055"/>
          </a:xfrm>
          <a:prstGeom prst="rect">
            <a:avLst/>
          </a:prstGeom>
        </p:spPr>
      </p:pic>
      <p:pic>
        <p:nvPicPr>
          <p:cNvPr id="17" name="Resim Yer Tutucusu 16">
            <a:extLst>
              <a:ext uri="{FF2B5EF4-FFF2-40B4-BE49-F238E27FC236}">
                <a16:creationId xmlns:a16="http://schemas.microsoft.com/office/drawing/2014/main" id="{ACC72E06-D026-49E7-BD9A-D592A8D2A00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855" y="3860426"/>
            <a:ext cx="2791215" cy="1543265"/>
          </a:xfrm>
          <a:prstGeom prst="rect">
            <a:avLst/>
          </a:prstGeom>
        </p:spPr>
      </p:pic>
      <p:sp>
        <p:nvSpPr>
          <p:cNvPr id="2" name="Dikdörtgen: Çapraz Köşeleri Yuvarlatılmış 1">
            <a:extLst>
              <a:ext uri="{FF2B5EF4-FFF2-40B4-BE49-F238E27FC236}">
                <a16:creationId xmlns:a16="http://schemas.microsoft.com/office/drawing/2014/main" id="{DBDC5C37-1649-4196-BAD3-32659BAE56FE}"/>
              </a:ext>
            </a:extLst>
          </p:cNvPr>
          <p:cNvSpPr/>
          <p:nvPr/>
        </p:nvSpPr>
        <p:spPr>
          <a:xfrm>
            <a:off x="1519002" y="5837807"/>
            <a:ext cx="2284991" cy="87686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latin typeface="Dosis ExtraBold" pitchFamily="2" charset="-94"/>
              </a:rPr>
              <a:t>KOLLUK</a:t>
            </a:r>
          </a:p>
        </p:txBody>
      </p:sp>
      <p:sp>
        <p:nvSpPr>
          <p:cNvPr id="11" name="Dikdörtgen: Çapraz Köşeleri Yuvarlatılmış 10">
            <a:extLst>
              <a:ext uri="{FF2B5EF4-FFF2-40B4-BE49-F238E27FC236}">
                <a16:creationId xmlns:a16="http://schemas.microsoft.com/office/drawing/2014/main" id="{225562F8-16F6-4C79-AB01-D75CAB266D50}"/>
              </a:ext>
            </a:extLst>
          </p:cNvPr>
          <p:cNvSpPr/>
          <p:nvPr/>
        </p:nvSpPr>
        <p:spPr>
          <a:xfrm>
            <a:off x="9359931" y="1243837"/>
            <a:ext cx="2284991" cy="87686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Dosis ExtraBold" pitchFamily="2" charset="-94"/>
              </a:rPr>
              <a:t>KALEMTIRAŞ</a:t>
            </a:r>
          </a:p>
        </p:txBody>
      </p:sp>
      <p:sp>
        <p:nvSpPr>
          <p:cNvPr id="12" name="Dikdörtgen: Çapraz Köşeleri Yuvarlatılmış 11">
            <a:extLst>
              <a:ext uri="{FF2B5EF4-FFF2-40B4-BE49-F238E27FC236}">
                <a16:creationId xmlns:a16="http://schemas.microsoft.com/office/drawing/2014/main" id="{D2FAA25F-B5D8-46EF-AB50-244951FF7A69}"/>
              </a:ext>
            </a:extLst>
          </p:cNvPr>
          <p:cNvSpPr/>
          <p:nvPr/>
        </p:nvSpPr>
        <p:spPr>
          <a:xfrm>
            <a:off x="9359930" y="3860426"/>
            <a:ext cx="2284991" cy="87686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latin typeface="Dosis ExtraBold" pitchFamily="2" charset="-94"/>
              </a:rPr>
              <a:t>SEVGİ</a:t>
            </a:r>
          </a:p>
        </p:txBody>
      </p:sp>
      <p:sp>
        <p:nvSpPr>
          <p:cNvPr id="20" name="Başlık 5">
            <a:extLst>
              <a:ext uri="{FF2B5EF4-FFF2-40B4-BE49-F238E27FC236}">
                <a16:creationId xmlns:a16="http://schemas.microsoft.com/office/drawing/2014/main" id="{EB1C1221-53EA-43C8-AC1F-ACF4BAC84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522" y="143324"/>
            <a:ext cx="3661783" cy="572208"/>
          </a:xfrm>
        </p:spPr>
        <p:txBody>
          <a:bodyPr rtlCol="0"/>
          <a:lstStyle/>
          <a:p>
            <a:pPr rtl="0"/>
            <a:r>
              <a:rPr lang="tr" dirty="0"/>
              <a:t>Resfebe Etkinlikleri- 1</a:t>
            </a:r>
          </a:p>
        </p:txBody>
      </p:sp>
      <p:pic>
        <p:nvPicPr>
          <p:cNvPr id="6" name="Resim Yer Tutucusu 5">
            <a:extLst>
              <a:ext uri="{FF2B5EF4-FFF2-40B4-BE49-F238E27FC236}">
                <a16:creationId xmlns:a16="http://schemas.microsoft.com/office/drawing/2014/main" id="{89A27C06-3857-431C-857B-5A8D7315E89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89" y="2089824"/>
            <a:ext cx="3832306" cy="228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" dirty="0"/>
              <a:t>Resfebe Etkinlikleri- 1</a:t>
            </a:r>
          </a:p>
        </p:txBody>
      </p:sp>
      <p:sp>
        <p:nvSpPr>
          <p:cNvPr id="7" name="Metin Yer Tutucusu 6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Metin Yer Tutucusu 9"/>
          <p:cNvSpPr>
            <a:spLocks noGrp="1"/>
          </p:cNvSpPr>
          <p:nvPr>
            <p:ph type="body" sz="half" idx="19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Dikdörtgen: Üst Köşelerinden Biri Yuvarlatılmış, Biri Kesik 10">
            <a:extLst>
              <a:ext uri="{FF2B5EF4-FFF2-40B4-BE49-F238E27FC236}">
                <a16:creationId xmlns:a16="http://schemas.microsoft.com/office/drawing/2014/main" id="{1A12FF72-4179-4B28-9E1D-983EDAD4CE14}"/>
              </a:ext>
            </a:extLst>
          </p:cNvPr>
          <p:cNvSpPr/>
          <p:nvPr/>
        </p:nvSpPr>
        <p:spPr>
          <a:xfrm>
            <a:off x="1080112" y="4935990"/>
            <a:ext cx="4368980" cy="1007610"/>
          </a:xfrm>
          <a:prstGeom prst="snip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dirty="0">
                <a:latin typeface="Dosis ExtraBold" pitchFamily="2" charset="-94"/>
              </a:rPr>
              <a:t>BALKON</a:t>
            </a:r>
          </a:p>
        </p:txBody>
      </p:sp>
      <p:sp>
        <p:nvSpPr>
          <p:cNvPr id="12" name="Dikdörtgen: Üst Köşelerinden Biri Yuvarlatılmış, Biri Kesik 11">
            <a:extLst>
              <a:ext uri="{FF2B5EF4-FFF2-40B4-BE49-F238E27FC236}">
                <a16:creationId xmlns:a16="http://schemas.microsoft.com/office/drawing/2014/main" id="{B7E08D66-36EA-49F3-B546-3D36BDE86D54}"/>
              </a:ext>
            </a:extLst>
          </p:cNvPr>
          <p:cNvSpPr/>
          <p:nvPr/>
        </p:nvSpPr>
        <p:spPr>
          <a:xfrm>
            <a:off x="6758995" y="4935990"/>
            <a:ext cx="4368980" cy="1007610"/>
          </a:xfrm>
          <a:prstGeom prst="snip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dirty="0">
                <a:latin typeface="Dosis ExtraBold" pitchFamily="2" charset="-94"/>
              </a:rPr>
              <a:t>HATAY</a:t>
            </a:r>
          </a:p>
        </p:txBody>
      </p:sp>
      <p:pic>
        <p:nvPicPr>
          <p:cNvPr id="14" name="Resim Yer Tutucusu 13">
            <a:extLst>
              <a:ext uri="{FF2B5EF4-FFF2-40B4-BE49-F238E27FC236}">
                <a16:creationId xmlns:a16="http://schemas.microsoft.com/office/drawing/2014/main" id="{F1805720-F750-4DA4-BBB0-2902ACEB5A8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44" y="2345068"/>
            <a:ext cx="3718937" cy="1766804"/>
          </a:xfrm>
          <a:prstGeom prst="rect">
            <a:avLst/>
          </a:prstGeom>
        </p:spPr>
      </p:pic>
      <p:pic>
        <p:nvPicPr>
          <p:cNvPr id="16" name="Resim Yer Tutucusu 15">
            <a:extLst>
              <a:ext uri="{FF2B5EF4-FFF2-40B4-BE49-F238E27FC236}">
                <a16:creationId xmlns:a16="http://schemas.microsoft.com/office/drawing/2014/main" id="{DB96E854-BAAC-4A8D-B727-9DCFEC2E594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081" y="2345067"/>
            <a:ext cx="3904475" cy="176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" dirty="0"/>
              <a:t>Resfebe Etkinlikleri- 1</a:t>
            </a:r>
          </a:p>
        </p:txBody>
      </p:sp>
      <p:sp>
        <p:nvSpPr>
          <p:cNvPr id="18" name="Dikdörtgen: Çapraz Köşeleri Yuvarlatılmış 17">
            <a:extLst>
              <a:ext uri="{FF2B5EF4-FFF2-40B4-BE49-F238E27FC236}">
                <a16:creationId xmlns:a16="http://schemas.microsoft.com/office/drawing/2014/main" id="{D5CEB818-D86B-4B31-83BC-117688225779}"/>
              </a:ext>
            </a:extLst>
          </p:cNvPr>
          <p:cNvSpPr/>
          <p:nvPr/>
        </p:nvSpPr>
        <p:spPr>
          <a:xfrm>
            <a:off x="1464179" y="5085324"/>
            <a:ext cx="2284991" cy="87686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dirty="0">
                <a:latin typeface="Dosis ExtraBold" pitchFamily="2" charset="-94"/>
              </a:rPr>
              <a:t>RAY</a:t>
            </a:r>
          </a:p>
        </p:txBody>
      </p:sp>
      <p:sp>
        <p:nvSpPr>
          <p:cNvPr id="19" name="Dikdörtgen: Çapraz Köşeleri Yuvarlatılmış 18">
            <a:extLst>
              <a:ext uri="{FF2B5EF4-FFF2-40B4-BE49-F238E27FC236}">
                <a16:creationId xmlns:a16="http://schemas.microsoft.com/office/drawing/2014/main" id="{1DF13218-9F30-4601-B5F4-AE867AA9FB21}"/>
              </a:ext>
            </a:extLst>
          </p:cNvPr>
          <p:cNvSpPr/>
          <p:nvPr/>
        </p:nvSpPr>
        <p:spPr>
          <a:xfrm>
            <a:off x="4936311" y="5085323"/>
            <a:ext cx="2284991" cy="87686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dirty="0">
                <a:latin typeface="Dosis ExtraBold" pitchFamily="2" charset="-94"/>
              </a:rPr>
              <a:t>SARI</a:t>
            </a:r>
          </a:p>
        </p:txBody>
      </p:sp>
      <p:sp>
        <p:nvSpPr>
          <p:cNvPr id="20" name="Dikdörtgen: Çapraz Köşeleri Yuvarlatılmış 19">
            <a:extLst>
              <a:ext uri="{FF2B5EF4-FFF2-40B4-BE49-F238E27FC236}">
                <a16:creationId xmlns:a16="http://schemas.microsoft.com/office/drawing/2014/main" id="{213E763F-799E-4AA0-B614-160C6E809299}"/>
              </a:ext>
            </a:extLst>
          </p:cNvPr>
          <p:cNvSpPr/>
          <p:nvPr/>
        </p:nvSpPr>
        <p:spPr>
          <a:xfrm>
            <a:off x="8442832" y="5068089"/>
            <a:ext cx="2284991" cy="87686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Dosis ExtraBold" pitchFamily="2" charset="-94"/>
              </a:rPr>
              <a:t>SANDALYE</a:t>
            </a:r>
          </a:p>
        </p:txBody>
      </p:sp>
      <p:pic>
        <p:nvPicPr>
          <p:cNvPr id="13" name="Resim Yer Tutucusu 12">
            <a:extLst>
              <a:ext uri="{FF2B5EF4-FFF2-40B4-BE49-F238E27FC236}">
                <a16:creationId xmlns:a16="http://schemas.microsoft.com/office/drawing/2014/main" id="{5AEF9BC8-3165-4569-825B-456965FAD18C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34" y="2252566"/>
            <a:ext cx="2612872" cy="1766448"/>
          </a:xfrm>
          <a:prstGeom prst="rect">
            <a:avLst/>
          </a:prstGeom>
        </p:spPr>
      </p:pic>
      <p:pic>
        <p:nvPicPr>
          <p:cNvPr id="15" name="Resim Yer Tutucusu 14">
            <a:extLst>
              <a:ext uri="{FF2B5EF4-FFF2-40B4-BE49-F238E27FC236}">
                <a16:creationId xmlns:a16="http://schemas.microsoft.com/office/drawing/2014/main" id="{BA05478A-25BE-4AB1-9DF5-27DE08CBD14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252" y="2252566"/>
            <a:ext cx="2736263" cy="1766448"/>
          </a:xfrm>
          <a:prstGeom prst="rect">
            <a:avLst/>
          </a:prstGeom>
        </p:spPr>
      </p:pic>
      <p:pic>
        <p:nvPicPr>
          <p:cNvPr id="17" name="Resim Yer Tutucusu 16">
            <a:extLst>
              <a:ext uri="{FF2B5EF4-FFF2-40B4-BE49-F238E27FC236}">
                <a16:creationId xmlns:a16="http://schemas.microsoft.com/office/drawing/2014/main" id="{3B78AD94-7845-42F1-9D35-FE66C7F93103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045" y="2252566"/>
            <a:ext cx="2655521" cy="176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Çapraz Köşeleri Yuvarlatılmış 1">
            <a:extLst>
              <a:ext uri="{FF2B5EF4-FFF2-40B4-BE49-F238E27FC236}">
                <a16:creationId xmlns:a16="http://schemas.microsoft.com/office/drawing/2014/main" id="{DBDC5C37-1649-4196-BAD3-32659BAE56FE}"/>
              </a:ext>
            </a:extLst>
          </p:cNvPr>
          <p:cNvSpPr/>
          <p:nvPr/>
        </p:nvSpPr>
        <p:spPr>
          <a:xfrm>
            <a:off x="1519002" y="5837807"/>
            <a:ext cx="2284991" cy="87686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latin typeface="Dosis ExtraBold" pitchFamily="2" charset="-94"/>
              </a:rPr>
              <a:t>KARIŞIK</a:t>
            </a:r>
          </a:p>
        </p:txBody>
      </p:sp>
      <p:sp>
        <p:nvSpPr>
          <p:cNvPr id="11" name="Dikdörtgen: Çapraz Köşeleri Yuvarlatılmış 10">
            <a:extLst>
              <a:ext uri="{FF2B5EF4-FFF2-40B4-BE49-F238E27FC236}">
                <a16:creationId xmlns:a16="http://schemas.microsoft.com/office/drawing/2014/main" id="{225562F8-16F6-4C79-AB01-D75CAB266D50}"/>
              </a:ext>
            </a:extLst>
          </p:cNvPr>
          <p:cNvSpPr/>
          <p:nvPr/>
        </p:nvSpPr>
        <p:spPr>
          <a:xfrm>
            <a:off x="9359929" y="1243835"/>
            <a:ext cx="2284991" cy="87686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latin typeface="Dosis ExtraBold" pitchFamily="2" charset="-94"/>
              </a:rPr>
              <a:t>TEMMUZ</a:t>
            </a:r>
          </a:p>
        </p:txBody>
      </p:sp>
      <p:sp>
        <p:nvSpPr>
          <p:cNvPr id="12" name="Dikdörtgen: Çapraz Köşeleri Yuvarlatılmış 11">
            <a:extLst>
              <a:ext uri="{FF2B5EF4-FFF2-40B4-BE49-F238E27FC236}">
                <a16:creationId xmlns:a16="http://schemas.microsoft.com/office/drawing/2014/main" id="{D2FAA25F-B5D8-46EF-AB50-244951FF7A69}"/>
              </a:ext>
            </a:extLst>
          </p:cNvPr>
          <p:cNvSpPr/>
          <p:nvPr/>
        </p:nvSpPr>
        <p:spPr>
          <a:xfrm>
            <a:off x="9359930" y="4017537"/>
            <a:ext cx="2284991" cy="87686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latin typeface="Dosis ExtraBold" pitchFamily="2" charset="-94"/>
              </a:rPr>
              <a:t>ELMA</a:t>
            </a:r>
          </a:p>
        </p:txBody>
      </p:sp>
      <p:pic>
        <p:nvPicPr>
          <p:cNvPr id="10" name="Resim Yer Tutucusu 9">
            <a:extLst>
              <a:ext uri="{FF2B5EF4-FFF2-40B4-BE49-F238E27FC236}">
                <a16:creationId xmlns:a16="http://schemas.microsoft.com/office/drawing/2014/main" id="{7827AC89-9AC1-4205-8A2C-44A928B84E0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9" y="2120706"/>
            <a:ext cx="3886886" cy="2335266"/>
          </a:xfrm>
          <a:prstGeom prst="rect">
            <a:avLst/>
          </a:prstGeom>
        </p:spPr>
      </p:pic>
      <p:pic>
        <p:nvPicPr>
          <p:cNvPr id="16" name="Resim Yer Tutucusu 15">
            <a:extLst>
              <a:ext uri="{FF2B5EF4-FFF2-40B4-BE49-F238E27FC236}">
                <a16:creationId xmlns:a16="http://schemas.microsoft.com/office/drawing/2014/main" id="{DEF2FB10-FA1E-4407-B58E-7478F63329A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779" y="933929"/>
            <a:ext cx="2993366" cy="1496683"/>
          </a:xfrm>
          <a:prstGeom prst="rect">
            <a:avLst/>
          </a:prstGeom>
        </p:spPr>
      </p:pic>
      <p:pic>
        <p:nvPicPr>
          <p:cNvPr id="19" name="Resim Yer Tutucusu 18">
            <a:extLst>
              <a:ext uri="{FF2B5EF4-FFF2-40B4-BE49-F238E27FC236}">
                <a16:creationId xmlns:a16="http://schemas.microsoft.com/office/drawing/2014/main" id="{B8C05A6C-6BBC-4AEF-89C3-9C25CF9BD1F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779" y="3852293"/>
            <a:ext cx="2972159" cy="14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7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" dirty="0"/>
              <a:t>Resfebe Etkinlikleri- 1</a:t>
            </a:r>
          </a:p>
        </p:txBody>
      </p:sp>
      <p:sp>
        <p:nvSpPr>
          <p:cNvPr id="7" name="Metin Yer Tutucusu 6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Metin Yer Tutucusu 9"/>
          <p:cNvSpPr>
            <a:spLocks noGrp="1"/>
          </p:cNvSpPr>
          <p:nvPr>
            <p:ph type="body" sz="half" idx="19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Dikdörtgen: Üst Köşelerinden Biri Yuvarlatılmış, Biri Kesik 10">
            <a:extLst>
              <a:ext uri="{FF2B5EF4-FFF2-40B4-BE49-F238E27FC236}">
                <a16:creationId xmlns:a16="http://schemas.microsoft.com/office/drawing/2014/main" id="{1A12FF72-4179-4B28-9E1D-983EDAD4CE14}"/>
              </a:ext>
            </a:extLst>
          </p:cNvPr>
          <p:cNvSpPr/>
          <p:nvPr/>
        </p:nvSpPr>
        <p:spPr>
          <a:xfrm>
            <a:off x="1080112" y="4935990"/>
            <a:ext cx="4368980" cy="1007610"/>
          </a:xfrm>
          <a:prstGeom prst="snip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latin typeface="Dosis ExtraBold" pitchFamily="2" charset="-94"/>
              </a:rPr>
              <a:t>BALKABAĞI</a:t>
            </a:r>
          </a:p>
        </p:txBody>
      </p:sp>
      <p:sp>
        <p:nvSpPr>
          <p:cNvPr id="12" name="Dikdörtgen: Üst Köşelerinden Biri Yuvarlatılmış, Biri Kesik 11">
            <a:extLst>
              <a:ext uri="{FF2B5EF4-FFF2-40B4-BE49-F238E27FC236}">
                <a16:creationId xmlns:a16="http://schemas.microsoft.com/office/drawing/2014/main" id="{B7E08D66-36EA-49F3-B546-3D36BDE86D54}"/>
              </a:ext>
            </a:extLst>
          </p:cNvPr>
          <p:cNvSpPr/>
          <p:nvPr/>
        </p:nvSpPr>
        <p:spPr>
          <a:xfrm>
            <a:off x="6758995" y="4935990"/>
            <a:ext cx="4368980" cy="1007610"/>
          </a:xfrm>
          <a:prstGeom prst="snip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latin typeface="Dosis ExtraBold" pitchFamily="2" charset="-94"/>
              </a:rPr>
              <a:t>LİMON</a:t>
            </a:r>
          </a:p>
        </p:txBody>
      </p:sp>
      <p:pic>
        <p:nvPicPr>
          <p:cNvPr id="9" name="Resim Yer Tutucusu 8">
            <a:extLst>
              <a:ext uri="{FF2B5EF4-FFF2-40B4-BE49-F238E27FC236}">
                <a16:creationId xmlns:a16="http://schemas.microsoft.com/office/drawing/2014/main" id="{68BE03EB-CA5D-4136-B368-F3B52416191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13" y="2361753"/>
            <a:ext cx="3960000" cy="1733434"/>
          </a:xfrm>
          <a:prstGeom prst="rect">
            <a:avLst/>
          </a:prstGeom>
        </p:spPr>
      </p:pic>
      <p:pic>
        <p:nvPicPr>
          <p:cNvPr id="15" name="Resim Yer Tutucusu 14">
            <a:extLst>
              <a:ext uri="{FF2B5EF4-FFF2-40B4-BE49-F238E27FC236}">
                <a16:creationId xmlns:a16="http://schemas.microsoft.com/office/drawing/2014/main" id="{353B74E5-377C-4906-806E-6ABD90485AA4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956" y="2367187"/>
            <a:ext cx="3868884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5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" dirty="0"/>
              <a:t>Resfebe Etkinlikleri- 1</a:t>
            </a:r>
          </a:p>
        </p:txBody>
      </p:sp>
      <p:sp>
        <p:nvSpPr>
          <p:cNvPr id="18" name="Dikdörtgen: Çapraz Köşeleri Yuvarlatılmış 17">
            <a:extLst>
              <a:ext uri="{FF2B5EF4-FFF2-40B4-BE49-F238E27FC236}">
                <a16:creationId xmlns:a16="http://schemas.microsoft.com/office/drawing/2014/main" id="{D5CEB818-D86B-4B31-83BC-117688225779}"/>
              </a:ext>
            </a:extLst>
          </p:cNvPr>
          <p:cNvSpPr/>
          <p:nvPr/>
        </p:nvSpPr>
        <p:spPr>
          <a:xfrm>
            <a:off x="1464179" y="5085324"/>
            <a:ext cx="2284991" cy="87686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latin typeface="Dosis ExtraBold" pitchFamily="2" charset="-94"/>
              </a:rPr>
              <a:t>KARGA</a:t>
            </a:r>
          </a:p>
        </p:txBody>
      </p:sp>
      <p:sp>
        <p:nvSpPr>
          <p:cNvPr id="19" name="Dikdörtgen: Çapraz Köşeleri Yuvarlatılmış 18">
            <a:extLst>
              <a:ext uri="{FF2B5EF4-FFF2-40B4-BE49-F238E27FC236}">
                <a16:creationId xmlns:a16="http://schemas.microsoft.com/office/drawing/2014/main" id="{1DF13218-9F30-4601-B5F4-AE867AA9FB21}"/>
              </a:ext>
            </a:extLst>
          </p:cNvPr>
          <p:cNvSpPr/>
          <p:nvPr/>
        </p:nvSpPr>
        <p:spPr>
          <a:xfrm>
            <a:off x="4936311" y="5085323"/>
            <a:ext cx="2284991" cy="87686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>
                <a:latin typeface="Dosis ExtraBold" pitchFamily="2" charset="-94"/>
              </a:rPr>
              <a:t>AYAKKABI</a:t>
            </a:r>
          </a:p>
        </p:txBody>
      </p:sp>
      <p:sp>
        <p:nvSpPr>
          <p:cNvPr id="20" name="Dikdörtgen: Çapraz Köşeleri Yuvarlatılmış 19">
            <a:extLst>
              <a:ext uri="{FF2B5EF4-FFF2-40B4-BE49-F238E27FC236}">
                <a16:creationId xmlns:a16="http://schemas.microsoft.com/office/drawing/2014/main" id="{213E763F-799E-4AA0-B614-160C6E809299}"/>
              </a:ext>
            </a:extLst>
          </p:cNvPr>
          <p:cNvSpPr/>
          <p:nvPr/>
        </p:nvSpPr>
        <p:spPr>
          <a:xfrm>
            <a:off x="8442832" y="5068089"/>
            <a:ext cx="2284991" cy="87686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latin typeface="Dosis ExtraBold" pitchFamily="2" charset="-94"/>
              </a:rPr>
              <a:t>BALON</a:t>
            </a:r>
          </a:p>
        </p:txBody>
      </p:sp>
      <p:pic>
        <p:nvPicPr>
          <p:cNvPr id="10" name="Resim Yer Tutucusu 9">
            <a:extLst>
              <a:ext uri="{FF2B5EF4-FFF2-40B4-BE49-F238E27FC236}">
                <a16:creationId xmlns:a16="http://schemas.microsoft.com/office/drawing/2014/main" id="{5B2D8A51-68B8-4D62-909B-83CDE7C7D65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33" y="2348439"/>
            <a:ext cx="2695681" cy="1728000"/>
          </a:xfrm>
          <a:prstGeom prst="rect">
            <a:avLst/>
          </a:prstGeom>
        </p:spPr>
      </p:pic>
      <p:pic>
        <p:nvPicPr>
          <p:cNvPr id="12" name="Resim Yer Tutucusu 11">
            <a:extLst>
              <a:ext uri="{FF2B5EF4-FFF2-40B4-BE49-F238E27FC236}">
                <a16:creationId xmlns:a16="http://schemas.microsoft.com/office/drawing/2014/main" id="{4CBEC66B-5ED8-4F11-9E4D-BE63FEB7E22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23" y="2348439"/>
            <a:ext cx="2708113" cy="1728000"/>
          </a:xfrm>
          <a:prstGeom prst="rect">
            <a:avLst/>
          </a:prstGeom>
        </p:spPr>
      </p:pic>
      <p:pic>
        <p:nvPicPr>
          <p:cNvPr id="16" name="Resim Yer Tutucusu 15">
            <a:extLst>
              <a:ext uri="{FF2B5EF4-FFF2-40B4-BE49-F238E27FC236}">
                <a16:creationId xmlns:a16="http://schemas.microsoft.com/office/drawing/2014/main" id="{183F2865-4E82-4998-BDC1-1706F313C5C9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8" y="2348439"/>
            <a:ext cx="2695679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9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Çapraz Köşeleri Yuvarlatılmış 1">
            <a:extLst>
              <a:ext uri="{FF2B5EF4-FFF2-40B4-BE49-F238E27FC236}">
                <a16:creationId xmlns:a16="http://schemas.microsoft.com/office/drawing/2014/main" id="{DBDC5C37-1649-4196-BAD3-32659BAE56FE}"/>
              </a:ext>
            </a:extLst>
          </p:cNvPr>
          <p:cNvSpPr/>
          <p:nvPr/>
        </p:nvSpPr>
        <p:spPr>
          <a:xfrm>
            <a:off x="1519002" y="5837807"/>
            <a:ext cx="2284991" cy="87686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dirty="0">
                <a:latin typeface="Dosis ExtraBold" pitchFamily="2" charset="-94"/>
              </a:rPr>
              <a:t>SAAT</a:t>
            </a:r>
          </a:p>
        </p:txBody>
      </p:sp>
      <p:sp>
        <p:nvSpPr>
          <p:cNvPr id="11" name="Dikdörtgen: Çapraz Köşeleri Yuvarlatılmış 10">
            <a:extLst>
              <a:ext uri="{FF2B5EF4-FFF2-40B4-BE49-F238E27FC236}">
                <a16:creationId xmlns:a16="http://schemas.microsoft.com/office/drawing/2014/main" id="{225562F8-16F6-4C79-AB01-D75CAB266D50}"/>
              </a:ext>
            </a:extLst>
          </p:cNvPr>
          <p:cNvSpPr/>
          <p:nvPr/>
        </p:nvSpPr>
        <p:spPr>
          <a:xfrm>
            <a:off x="9359929" y="1243835"/>
            <a:ext cx="2284991" cy="87686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dirty="0">
                <a:latin typeface="Dosis ExtraBold" pitchFamily="2" charset="-94"/>
              </a:rPr>
              <a:t>ÇANTA</a:t>
            </a:r>
          </a:p>
        </p:txBody>
      </p:sp>
      <p:sp>
        <p:nvSpPr>
          <p:cNvPr id="12" name="Dikdörtgen: Çapraz Köşeleri Yuvarlatılmış 11">
            <a:extLst>
              <a:ext uri="{FF2B5EF4-FFF2-40B4-BE49-F238E27FC236}">
                <a16:creationId xmlns:a16="http://schemas.microsoft.com/office/drawing/2014/main" id="{D2FAA25F-B5D8-46EF-AB50-244951FF7A69}"/>
              </a:ext>
            </a:extLst>
          </p:cNvPr>
          <p:cNvSpPr/>
          <p:nvPr/>
        </p:nvSpPr>
        <p:spPr>
          <a:xfrm>
            <a:off x="9359930" y="4017537"/>
            <a:ext cx="2284991" cy="87686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dirty="0">
                <a:latin typeface="Dosis ExtraBold" pitchFamily="2" charset="-94"/>
              </a:rPr>
              <a:t>AĞAÇ</a:t>
            </a:r>
          </a:p>
        </p:txBody>
      </p:sp>
      <p:pic>
        <p:nvPicPr>
          <p:cNvPr id="13" name="Resim Yer Tutucusu 12">
            <a:extLst>
              <a:ext uri="{FF2B5EF4-FFF2-40B4-BE49-F238E27FC236}">
                <a16:creationId xmlns:a16="http://schemas.microsoft.com/office/drawing/2014/main" id="{9463C7F9-365E-4C9C-BA58-580F702776F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35" y="1925670"/>
            <a:ext cx="3527237" cy="2091867"/>
          </a:xfrm>
          <a:prstGeom prst="rect">
            <a:avLst/>
          </a:prstGeom>
        </p:spPr>
      </p:pic>
      <p:pic>
        <p:nvPicPr>
          <p:cNvPr id="15" name="Resim Yer Tutucusu 14">
            <a:extLst>
              <a:ext uri="{FF2B5EF4-FFF2-40B4-BE49-F238E27FC236}">
                <a16:creationId xmlns:a16="http://schemas.microsoft.com/office/drawing/2014/main" id="{BCC3B2D0-C6B8-4D2E-B8A8-CF574036A80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33" y="845475"/>
            <a:ext cx="2798362" cy="1720304"/>
          </a:xfrm>
          <a:prstGeom prst="rect">
            <a:avLst/>
          </a:prstGeom>
        </p:spPr>
      </p:pic>
      <p:pic>
        <p:nvPicPr>
          <p:cNvPr id="18" name="Resim Yer Tutucusu 17">
            <a:extLst>
              <a:ext uri="{FF2B5EF4-FFF2-40B4-BE49-F238E27FC236}">
                <a16:creationId xmlns:a16="http://schemas.microsoft.com/office/drawing/2014/main" id="{84322E67-213C-4A14-B93B-781556C4014C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34" y="3608754"/>
            <a:ext cx="2798362" cy="172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8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Doğa Çizimi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eması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Gökkuşağı sunusu</Template>
  <TotalTime>112</TotalTime>
  <Words>86</Words>
  <Application>Microsoft Office PowerPoint</Application>
  <PresentationFormat>Geniş ekran</PresentationFormat>
  <Paragraphs>59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2" baseType="lpstr">
      <vt:lpstr>Arial</vt:lpstr>
      <vt:lpstr>Dosis ExtraBold</vt:lpstr>
      <vt:lpstr>Segoe Print</vt:lpstr>
      <vt:lpstr>Doğa Çizimi 16x9</vt:lpstr>
      <vt:lpstr>Resfebe Etkinlikleri- 1</vt:lpstr>
      <vt:lpstr>Resfebe Etkinlikleri- 1</vt:lpstr>
      <vt:lpstr>Resfebe Etkinlikleri- 1</vt:lpstr>
      <vt:lpstr>Resfebe Etkinlikleri- 1</vt:lpstr>
      <vt:lpstr>Resfebe Etkinlikleri- 1</vt:lpstr>
      <vt:lpstr>PowerPoint Sunusu</vt:lpstr>
      <vt:lpstr>Resfebe Etkinlikleri- 1</vt:lpstr>
      <vt:lpstr>Resfebe Etkinlikleri- 1</vt:lpstr>
      <vt:lpstr>PowerPoint Sunusu</vt:lpstr>
      <vt:lpstr>Resfebe Etkinlikleri- 1</vt:lpstr>
      <vt:lpstr>Resfebe Etkinlikleri- 1</vt:lpstr>
      <vt:lpstr>PowerPoint Sunusu</vt:lpstr>
      <vt:lpstr>Resfebe Etkinlikleri- 1</vt:lpstr>
      <vt:lpstr>Resfebe Etkinlikleri- 1</vt:lpstr>
      <vt:lpstr>PowerPoint Sunusu</vt:lpstr>
      <vt:lpstr>Resfebe Etkinlikleri- 1</vt:lpstr>
      <vt:lpstr>Resfebe Etkinlikleri- 1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Başlık Düzeni</dc:title>
  <dc:creator>Haluk Özyurt</dc:creator>
  <cp:lastModifiedBy>Haluk Özyurt</cp:lastModifiedBy>
  <cp:revision>37</cp:revision>
  <dcterms:created xsi:type="dcterms:W3CDTF">2021-04-23T12:37:12Z</dcterms:created>
  <dcterms:modified xsi:type="dcterms:W3CDTF">2021-05-18T11:05:55Z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