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4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</p:sldIdLst>
  <p:sldSz cx="12192000" cy="6858000"/>
  <p:notesSz cx="6858000" cy="9144000"/>
  <p:custDataLst>
    <p:tags r:id="rId24"/>
  </p:custDataLst>
  <p:defaultTextStyle>
    <a:defPPr rtl="0"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30 saniyelik kum saati" id="{4B676263-40F7-42F5-80D7-DFD15D3801F5}">
          <p14:sldIdLst/>
        </p14:section>
        <p14:section name="1 dakikalık kum saati" id="{A3688D49-1E73-42D0-A994-044347BFC226}">
          <p14:sldIdLst>
            <p14:sldId id="274"/>
            <p14:sldId id="281"/>
            <p14:sldId id="282"/>
            <p14:sldId id="28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0A4"/>
    <a:srgbClr val="FDCA9F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32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0" y="7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287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390759-BE8B-4B93-A6CC-8699BF03AB99}" type="datetimeFigureOut">
              <a:rPr lang="tr-TR" smtClean="0"/>
              <a:t>29.05.2021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876B5-8DF3-4B16-865B-4CFDA5E8B6D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9409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7EFE2-E1BE-41F6-9B7F-8B89EBE275FD}" type="datetimeFigureOut">
              <a:rPr lang="tr-TR" smtClean="0"/>
              <a:t>29.05.2021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7A8968-40DF-42AB-A856-B7BE3A22B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11726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7839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20074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628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1984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1487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94030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45871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9780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2509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1550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9675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0478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406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2381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373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304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66710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4595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8225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7A8968-40DF-42AB-A856-B7BE3A22BA4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6110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/>
              <a:t>Asıl alt başlık stilini düzenlemek için tıklayın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569F221-1A22-454E-B10C-BAD330CA44C6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  <p:grpSp>
        <p:nvGrpSpPr>
          <p:cNvPr id="7" name="Grup 6"/>
          <p:cNvGrpSpPr/>
          <p:nvPr userDrawn="1"/>
        </p:nvGrpSpPr>
        <p:grpSpPr>
          <a:xfrm>
            <a:off x="0" y="-17227"/>
            <a:ext cx="12221028" cy="7054380"/>
            <a:chOff x="-29028" y="0"/>
            <a:chExt cx="12221028" cy="7054380"/>
          </a:xfrm>
        </p:grpSpPr>
        <p:pic>
          <p:nvPicPr>
            <p:cNvPr id="8" name="Resim 7"/>
            <p:cNvPicPr>
              <a:picLocks noChangeAspect="1"/>
            </p:cNvPicPr>
            <p:nvPr/>
          </p:nvPicPr>
          <p:blipFill rotWithShape="1">
            <a:blip r:embed="rId2"/>
            <a:srcRect l="9721"/>
            <a:stretch/>
          </p:blipFill>
          <p:spPr>
            <a:xfrm>
              <a:off x="-29028" y="0"/>
              <a:ext cx="12221028" cy="7054380"/>
            </a:xfrm>
            <a:prstGeom prst="rect">
              <a:avLst/>
            </a:prstGeom>
          </p:spPr>
        </p:pic>
        <p:grpSp>
          <p:nvGrpSpPr>
            <p:cNvPr id="9" name="Grup 8"/>
            <p:cNvGrpSpPr/>
            <p:nvPr/>
          </p:nvGrpSpPr>
          <p:grpSpPr>
            <a:xfrm>
              <a:off x="7045160" y="3839994"/>
              <a:ext cx="3270049" cy="647652"/>
              <a:chOff x="7045160" y="3839994"/>
              <a:chExt cx="3270049" cy="647652"/>
            </a:xfrm>
          </p:grpSpPr>
          <p:sp>
            <p:nvSpPr>
              <p:cNvPr id="10" name="Yuvarlatılmış Dikdörtgen 9"/>
              <p:cNvSpPr/>
              <p:nvPr/>
            </p:nvSpPr>
            <p:spPr>
              <a:xfrm rot="21089594">
                <a:off x="7045160" y="3851771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r-TR" noProof="0" dirty="0"/>
              </a:p>
            </p:txBody>
          </p:sp>
          <p:sp>
            <p:nvSpPr>
              <p:cNvPr id="11" name="Yuvarlatılmış Dikdörtgen 10"/>
              <p:cNvSpPr/>
              <p:nvPr/>
            </p:nvSpPr>
            <p:spPr>
              <a:xfrm rot="1079854">
                <a:off x="8681648" y="3924583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r-TR" noProof="0" dirty="0"/>
              </a:p>
            </p:txBody>
          </p:sp>
          <p:sp>
            <p:nvSpPr>
              <p:cNvPr id="12" name="Yuvarlatılmış Dikdörtgen 11"/>
              <p:cNvSpPr/>
              <p:nvPr/>
            </p:nvSpPr>
            <p:spPr>
              <a:xfrm rot="20999673">
                <a:off x="10177227" y="3839994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r-TR" noProof="0" dirty="0"/>
              </a:p>
            </p:txBody>
          </p:sp>
          <p:sp>
            <p:nvSpPr>
              <p:cNvPr id="13" name="Yuvarlatılmış Dikdörtgen 12"/>
              <p:cNvSpPr/>
              <p:nvPr/>
            </p:nvSpPr>
            <p:spPr>
              <a:xfrm rot="1030604">
                <a:off x="10162266" y="4434662"/>
                <a:ext cx="137982" cy="52984"/>
              </a:xfrm>
              <a:prstGeom prst="roundRect">
                <a:avLst>
                  <a:gd name="adj" fmla="val 50000"/>
                </a:avLst>
              </a:prstGeom>
              <a:solidFill>
                <a:srgbClr val="FDD0A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tr-TR" noProof="0" dirty="0"/>
              </a:p>
            </p:txBody>
          </p:sp>
        </p:grpSp>
      </p:grpSp>
      <p:sp>
        <p:nvSpPr>
          <p:cNvPr id="14" name="Oval 13"/>
          <p:cNvSpPr/>
          <p:nvPr userDrawn="1"/>
        </p:nvSpPr>
        <p:spPr>
          <a:xfrm>
            <a:off x="8959117" y="2854089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5" name="Dikdörtgen 14"/>
          <p:cNvSpPr/>
          <p:nvPr userDrawn="1"/>
        </p:nvSpPr>
        <p:spPr>
          <a:xfrm>
            <a:off x="9760291" y="235162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6" name="İkizkenar Üçgen 15"/>
          <p:cNvSpPr/>
          <p:nvPr userDrawn="1"/>
        </p:nvSpPr>
        <p:spPr>
          <a:xfrm>
            <a:off x="8414089" y="2180988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7" name="Paralelkenar 16"/>
          <p:cNvSpPr/>
          <p:nvPr userDrawn="1"/>
        </p:nvSpPr>
        <p:spPr>
          <a:xfrm>
            <a:off x="7542769" y="2200691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8" name="Kalp 17"/>
          <p:cNvSpPr/>
          <p:nvPr userDrawn="1"/>
        </p:nvSpPr>
        <p:spPr>
          <a:xfrm>
            <a:off x="10561465" y="2133345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411433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0BFDF0-17DE-42E0-863E-643E3B414C7D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3567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tr-TR" noProof="0"/>
              <a:t>Resim eklemek için simgeye tıklayın</a:t>
            </a:r>
            <a:endParaRPr lang="tr-TR" noProof="0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DEE3597-7FCC-4216-BD10-D4A0B96862CE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470735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B5F3F09-4795-44F0-9CB8-55F74E2D4D93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602135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F6536D9-72CA-4DC6-8EE1-2708D0305A84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66161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şlık Slaydı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 userDrawn="1"/>
        </p:nvPicPr>
        <p:blipFill rotWithShape="1">
          <a:blip r:embed="rId2"/>
          <a:srcRect r="36869"/>
          <a:stretch/>
        </p:blipFill>
        <p:spPr>
          <a:xfrm>
            <a:off x="5323658" y="1624993"/>
            <a:ext cx="6868342" cy="509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710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tr-TR" noProof="0"/>
              <a:t>Asıl alt başlık stilini düzenlemek için tıklayın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C010AD-4673-4199-A149-A376A6A895FD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  <p:grpSp>
        <p:nvGrpSpPr>
          <p:cNvPr id="7" name="Grup 6"/>
          <p:cNvGrpSpPr/>
          <p:nvPr userDrawn="1"/>
        </p:nvGrpSpPr>
        <p:grpSpPr>
          <a:xfrm>
            <a:off x="0" y="0"/>
            <a:ext cx="12268200" cy="6887497"/>
            <a:chOff x="0" y="-29497"/>
            <a:chExt cx="12268200" cy="6887497"/>
          </a:xfrm>
        </p:grpSpPr>
        <p:pic>
          <p:nvPicPr>
            <p:cNvPr id="8" name="Resim 7"/>
            <p:cNvPicPr>
              <a:picLocks noChangeAspect="1"/>
            </p:cNvPicPr>
            <p:nvPr/>
          </p:nvPicPr>
          <p:blipFill rotWithShape="1">
            <a:blip r:embed="rId2"/>
            <a:srcRect l="6570" t="16308"/>
            <a:stretch/>
          </p:blipFill>
          <p:spPr>
            <a:xfrm>
              <a:off x="0" y="-29497"/>
              <a:ext cx="12268200" cy="6887497"/>
            </a:xfrm>
            <a:prstGeom prst="rect">
              <a:avLst/>
            </a:prstGeom>
          </p:spPr>
        </p:pic>
        <p:sp>
          <p:nvSpPr>
            <p:cNvPr id="9" name="Yuvarlatılmış Dikdörtgen 8"/>
            <p:cNvSpPr/>
            <p:nvPr/>
          </p:nvSpPr>
          <p:spPr>
            <a:xfrm rot="4396381">
              <a:off x="8532461" y="4718058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  <p:sp>
          <p:nvSpPr>
            <p:cNvPr id="10" name="Yuvarlatılmış Dikdörtgen 9"/>
            <p:cNvSpPr/>
            <p:nvPr/>
          </p:nvSpPr>
          <p:spPr>
            <a:xfrm rot="4396381">
              <a:off x="10296967" y="4718059"/>
              <a:ext cx="94108" cy="27432"/>
            </a:xfrm>
            <a:prstGeom prst="roundRect">
              <a:avLst>
                <a:gd name="adj" fmla="val 50000"/>
              </a:avLst>
            </a:prstGeom>
            <a:solidFill>
              <a:srgbClr val="FDCA9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noProof="0" dirty="0"/>
            </a:p>
          </p:txBody>
        </p:sp>
      </p:grpSp>
      <p:sp>
        <p:nvSpPr>
          <p:cNvPr id="11" name="Oval 10"/>
          <p:cNvSpPr/>
          <p:nvPr userDrawn="1"/>
        </p:nvSpPr>
        <p:spPr>
          <a:xfrm>
            <a:off x="9573760" y="2632843"/>
            <a:ext cx="673101" cy="673101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2" name="Dikdörtgen 11"/>
          <p:cNvSpPr/>
          <p:nvPr userDrawn="1"/>
        </p:nvSpPr>
        <p:spPr>
          <a:xfrm>
            <a:off x="9894319" y="1733836"/>
            <a:ext cx="673101" cy="673101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3" name="İkizkenar Üçgen 12"/>
          <p:cNvSpPr/>
          <p:nvPr userDrawn="1"/>
        </p:nvSpPr>
        <p:spPr>
          <a:xfrm>
            <a:off x="8866641" y="1741460"/>
            <a:ext cx="673101" cy="673101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4" name="Paralelkenar 13"/>
          <p:cNvSpPr/>
          <p:nvPr userDrawn="1"/>
        </p:nvSpPr>
        <p:spPr>
          <a:xfrm>
            <a:off x="8628376" y="2797942"/>
            <a:ext cx="673101" cy="673101"/>
          </a:xfrm>
          <a:prstGeom prst="parallelogram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  <p:sp>
        <p:nvSpPr>
          <p:cNvPr id="15" name="Kalp 14"/>
          <p:cNvSpPr/>
          <p:nvPr userDrawn="1"/>
        </p:nvSpPr>
        <p:spPr>
          <a:xfrm>
            <a:off x="10720899" y="2283592"/>
            <a:ext cx="673101" cy="673101"/>
          </a:xfrm>
          <a:prstGeom prst="heart">
            <a:avLst/>
          </a:prstGeom>
          <a:solidFill>
            <a:srgbClr val="FF5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1966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9DE69C-B910-4644-A4BB-931BB1681CDB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818706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 rtlCol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FE11DB-0495-479E-8390-3EFAC01F0323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442819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21A9A57-20EB-4AF0-8410-6133BBE14D3A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15800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tr-TR" noProof="0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rtlCol="0"/>
          <a:lstStyle/>
          <a:p>
            <a:pPr lvl="0" rtl="0"/>
            <a:r>
              <a:rPr lang="tr-TR" noProof="0"/>
              <a:t>Asıl metin stillerini düzenlemek için tıklayın</a:t>
            </a:r>
          </a:p>
          <a:p>
            <a:pPr lvl="1" rtl="0"/>
            <a:r>
              <a:rPr lang="tr-TR" noProof="0"/>
              <a:t>İkinci düzey</a:t>
            </a:r>
          </a:p>
          <a:p>
            <a:pPr lvl="2" rtl="0"/>
            <a:r>
              <a:rPr lang="tr-TR" noProof="0"/>
              <a:t>Üçüncü düzey</a:t>
            </a:r>
          </a:p>
          <a:p>
            <a:pPr lvl="3" rtl="0"/>
            <a:r>
              <a:rPr lang="tr-TR" noProof="0"/>
              <a:t>Dördüncü düzey</a:t>
            </a:r>
          </a:p>
          <a:p>
            <a:pPr lvl="4" rtl="0"/>
            <a:r>
              <a:rPr lang="tr-TR" noProof="0"/>
              <a:t>Beşinci düzey</a:t>
            </a:r>
            <a:endParaRPr lang="tr-TR" noProof="0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8021928-4CB5-4651-8B89-3C12783EFDF4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473355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tr-TR" noProof="0"/>
              <a:t>Asıl başlık stilini düzenlemek için tıklayın</a:t>
            </a:r>
            <a:endParaRPr lang="tr-TR" noProof="0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C9253F8-E3C2-4949-917B-1397F4C4D102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1080385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95C386-F9C4-4D47-8B10-1B8B9B2BB09E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tr-TR" noProof="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3376234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tr-TR" noProof="0" dirty="0"/>
              <a:t>Asıl başlık stilini düzenlemek için tıklayın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tr-TR" noProof="0" dirty="0"/>
              <a:t>Asıl metin stillerini düzenlemek için tıklayın</a:t>
            </a:r>
          </a:p>
          <a:p>
            <a:pPr lvl="1" rtl="0"/>
            <a:r>
              <a:rPr lang="tr-TR" noProof="0" dirty="0"/>
              <a:t>İkinci düzey</a:t>
            </a:r>
          </a:p>
          <a:p>
            <a:pPr lvl="2" rtl="0"/>
            <a:r>
              <a:rPr lang="tr-TR" noProof="0" dirty="0"/>
              <a:t>Üçüncü düzey</a:t>
            </a:r>
          </a:p>
          <a:p>
            <a:pPr lvl="3" rtl="0"/>
            <a:r>
              <a:rPr lang="tr-TR" noProof="0" dirty="0"/>
              <a:t>Dördüncü düzey</a:t>
            </a:r>
          </a:p>
          <a:p>
            <a:pPr lvl="4" rtl="0"/>
            <a:r>
              <a:rPr lang="tr-TR" noProof="0" dirty="0"/>
              <a:t>Beşinci düzey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3E60B9FC-6CC8-4E5D-B313-A28EDBADE9DC}" type="datetime1">
              <a:rPr lang="tr-TR" noProof="0" smtClean="0"/>
              <a:t>29.05.2021</a:t>
            </a:fld>
            <a:endParaRPr lang="tr-TR" noProof="0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tr-TR" noProof="0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DF5074B-1D8C-4FBF-B643-29DBF83DE07B}" type="slidenum">
              <a:rPr lang="tr-TR" noProof="0" smtClean="0"/>
              <a:t>‹#›</a:t>
            </a:fld>
            <a:endParaRPr lang="tr-TR" noProof="0" dirty="0"/>
          </a:p>
        </p:txBody>
      </p:sp>
    </p:spTree>
    <p:extLst>
      <p:ext uri="{BB962C8B-B14F-4D97-AF65-F5344CB8AC3E}">
        <p14:creationId xmlns:p14="http://schemas.microsoft.com/office/powerpoint/2010/main" val="24834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audio" Target="../media/audio1.wav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audio" Target="../media/audio1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4" Type="http://schemas.openxmlformats.org/officeDocument/2006/relationships/audio" Target="../media/audio1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audio" Target="../media/audio1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audio" Target="../media/audio1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audio" Target="../media/audio1.wav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316538" y="2551837"/>
            <a:ext cx="635526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ARABADAN </a:t>
            </a:r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ATLADI</a:t>
            </a:r>
          </a:p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PANTOLONU PATLADI</a:t>
            </a:r>
            <a:endParaRPr lang="tr-T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4F404488-47B6-4039-9A5D-5A9CB0195C71}"/>
              </a:ext>
            </a:extLst>
          </p:cNvPr>
          <p:cNvSpPr txBox="1"/>
          <p:nvPr/>
        </p:nvSpPr>
        <p:spPr>
          <a:xfrm>
            <a:off x="5510213" y="5553214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21886BBE-2E84-48E2-AC30-324A4EBF7928}"/>
              </a:ext>
            </a:extLst>
          </p:cNvPr>
          <p:cNvSpPr txBox="1"/>
          <p:nvPr/>
        </p:nvSpPr>
        <p:spPr>
          <a:xfrm>
            <a:off x="7129771" y="5524639"/>
            <a:ext cx="19175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KARPUZ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26274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497513" y="2551837"/>
            <a:ext cx="58621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KÜÇÜK KARE KUTU İÇİ İNSAN DOLU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FE44EC12-2DB4-4A2F-BF2F-2E7FB672541B}"/>
              </a:ext>
            </a:extLst>
          </p:cNvPr>
          <p:cNvSpPr txBox="1"/>
          <p:nvPr/>
        </p:nvSpPr>
        <p:spPr>
          <a:xfrm>
            <a:off x="6755642" y="5658823"/>
            <a:ext cx="2252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TELEVİZYON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262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497513" y="2551837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İNEK VERİR BİZLERE AFİYET OLSUN SİZLERE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E48A5378-0741-4519-8528-16465D4C160A}"/>
              </a:ext>
            </a:extLst>
          </p:cNvPr>
          <p:cNvSpPr txBox="1"/>
          <p:nvPr/>
        </p:nvSpPr>
        <p:spPr>
          <a:xfrm>
            <a:off x="6755642" y="5658823"/>
            <a:ext cx="849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SÜT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752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614988" y="1983559"/>
            <a:ext cx="58621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BİLGİ VERİR HEPİMİZE, EN GÜZEL DOSTTUR BİZLERE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03077435-16EC-427C-A5CC-E31C3DFBDE54}"/>
              </a:ext>
            </a:extLst>
          </p:cNvPr>
          <p:cNvSpPr txBox="1"/>
          <p:nvPr/>
        </p:nvSpPr>
        <p:spPr>
          <a:xfrm>
            <a:off x="6856154" y="5657016"/>
            <a:ext cx="11558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KİTAP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74881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136338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BEN BİLMEM O BİLİR, KIRMAZ BENİ ÖĞRETİR.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E18119AB-5B0D-4103-876B-7517A1746E9F}"/>
              </a:ext>
            </a:extLst>
          </p:cNvPr>
          <p:cNvSpPr txBox="1"/>
          <p:nvPr/>
        </p:nvSpPr>
        <p:spPr>
          <a:xfrm>
            <a:off x="6810233" y="5670664"/>
            <a:ext cx="21884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ÖĞRETMEN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902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136338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BEN GİDERİM O GİDER, YANIMDA TİN </a:t>
            </a:r>
            <a:r>
              <a:rPr lang="tr-TR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TİN</a:t>
            </a:r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EDER.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49617A57-BC81-4866-B006-021ADBFF1463}"/>
              </a:ext>
            </a:extLst>
          </p:cNvPr>
          <p:cNvSpPr txBox="1"/>
          <p:nvPr/>
        </p:nvSpPr>
        <p:spPr>
          <a:xfrm>
            <a:off x="6870983" y="5673370"/>
            <a:ext cx="1590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BASTON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0289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60210" y="2551837"/>
            <a:ext cx="58621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BİZE IŞIK VERİR, BİRAZ SONRA ERİR.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8E1BBE23-7E3F-49E6-9324-FEA3FB082C2C}"/>
              </a:ext>
            </a:extLst>
          </p:cNvPr>
          <p:cNvSpPr txBox="1"/>
          <p:nvPr/>
        </p:nvSpPr>
        <p:spPr>
          <a:xfrm>
            <a:off x="6841535" y="5646074"/>
            <a:ext cx="11705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MUM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4348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1983559"/>
            <a:ext cx="58621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MİKROPLARI ÖLDÜRÜR, HASTALARI GÜLDÜRÜR.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172E959C-B72E-4EF2-87E0-AD5364734EEB}"/>
              </a:ext>
            </a:extLst>
          </p:cNvPr>
          <p:cNvSpPr txBox="1"/>
          <p:nvPr/>
        </p:nvSpPr>
        <p:spPr>
          <a:xfrm>
            <a:off x="6933063" y="5684312"/>
            <a:ext cx="9284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İLAÇ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9870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256515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AKŞAM BAKTIM ÇOK İDİ, SABAH KALKTIM YOK İDİ.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42E7E96E-33D2-465A-8497-F0FCD8EC2634}"/>
              </a:ext>
            </a:extLst>
          </p:cNvPr>
          <p:cNvSpPr txBox="1"/>
          <p:nvPr/>
        </p:nvSpPr>
        <p:spPr>
          <a:xfrm>
            <a:off x="6960358" y="5684312"/>
            <a:ext cx="12426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YILDIZ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57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256515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ÇIT </a:t>
            </a:r>
            <a:r>
              <a:rPr lang="tr-TR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ÇIT</a:t>
            </a:r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ÇALIŞIR, KURULUNCA BAĞIRIR.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0EA24F70-F119-49DE-A38E-FA7BD4966E2D}"/>
              </a:ext>
            </a:extLst>
          </p:cNvPr>
          <p:cNvSpPr txBox="1"/>
          <p:nvPr/>
        </p:nvSpPr>
        <p:spPr>
          <a:xfrm>
            <a:off x="6755642" y="5658823"/>
            <a:ext cx="2253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ÇALAR SAAT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538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256515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GEZ GEZ BIKMAZ, İZ BIRAKIR AKILLANMAZ.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3E7AF891-D627-448F-9E31-C479EE65940E}"/>
              </a:ext>
            </a:extLst>
          </p:cNvPr>
          <p:cNvSpPr txBox="1"/>
          <p:nvPr/>
        </p:nvSpPr>
        <p:spPr>
          <a:xfrm>
            <a:off x="6851176" y="5661771"/>
            <a:ext cx="18633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AYAKKABI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333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1983559"/>
            <a:ext cx="58621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YAPRAĞI VAR</a:t>
            </a:r>
          </a:p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AĞAÇ DEĞİL</a:t>
            </a:r>
          </a:p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KONUŞUR İNSAN DEĞİL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614988" y="5581753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3A81896E-A576-4385-A59E-C855CEABE031}"/>
              </a:ext>
            </a:extLst>
          </p:cNvPr>
          <p:cNvSpPr txBox="1"/>
          <p:nvPr/>
        </p:nvSpPr>
        <p:spPr>
          <a:xfrm>
            <a:off x="7320840" y="5553214"/>
            <a:ext cx="13978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KİTAP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2758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256515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EN ÇOK KARDEŞİ OLAN MEYVE HANGİ MEYVEDİR?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9366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3E7AF891-D627-448F-9E31-C479EE65940E}"/>
              </a:ext>
            </a:extLst>
          </p:cNvPr>
          <p:cNvSpPr txBox="1"/>
          <p:nvPr/>
        </p:nvSpPr>
        <p:spPr>
          <a:xfrm>
            <a:off x="6851176" y="5661771"/>
            <a:ext cx="12747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>
                <a:solidFill>
                  <a:schemeClr val="bg1"/>
                </a:solidFill>
              </a:rPr>
              <a:t>ÜZÜM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394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1983559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AÇARSA GİRERSİN</a:t>
            </a:r>
          </a:p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KAPARSA</a:t>
            </a:r>
          </a:p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GÜVENİRSİN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6CFC0FD7-BC75-41DD-A902-BA3CAA7D3148}"/>
              </a:ext>
            </a:extLst>
          </p:cNvPr>
          <p:cNvSpPr txBox="1"/>
          <p:nvPr/>
        </p:nvSpPr>
        <p:spPr>
          <a:xfrm>
            <a:off x="6820494" y="5611688"/>
            <a:ext cx="22811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ANAHTAR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201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551837"/>
            <a:ext cx="58621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SIRA </a:t>
            </a:r>
            <a:r>
              <a:rPr lang="tr-TR" sz="5400" b="1" cap="none" spc="0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SIRA</a:t>
            </a:r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ODALAR</a:t>
            </a:r>
          </a:p>
          <a:p>
            <a:pPr algn="ctr"/>
            <a:r>
              <a:rPr lang="tr-T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BİRBİRİNİ KOVALAR</a:t>
            </a:r>
            <a:endParaRPr lang="tr-TR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403570F8-81D4-4500-8AED-B771EE09D07A}"/>
              </a:ext>
            </a:extLst>
          </p:cNvPr>
          <p:cNvSpPr txBox="1"/>
          <p:nvPr/>
        </p:nvSpPr>
        <p:spPr>
          <a:xfrm>
            <a:off x="6916028" y="5611158"/>
            <a:ext cx="13147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TREN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1606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530528" y="2551837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KAĞIT ÜZERİNDE DANS EDER, SİLGİ ONU AFFEDER.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87DC58C7-0461-4AD4-A027-B75895A2843D}"/>
              </a:ext>
            </a:extLst>
          </p:cNvPr>
          <p:cNvSpPr txBox="1"/>
          <p:nvPr/>
        </p:nvSpPr>
        <p:spPr>
          <a:xfrm>
            <a:off x="6916028" y="5611158"/>
            <a:ext cx="16914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KALEM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056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497513" y="1983559"/>
            <a:ext cx="58621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BİLMECE BİLDİRMECE EL ÜSTÜNDE KAYDIRMACA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FCEE76EE-1414-4936-9FAB-35A8B131B8B3}"/>
              </a:ext>
            </a:extLst>
          </p:cNvPr>
          <p:cNvSpPr txBox="1"/>
          <p:nvPr/>
        </p:nvSpPr>
        <p:spPr>
          <a:xfrm>
            <a:off x="6916028" y="5611158"/>
            <a:ext cx="16916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SABUN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4829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497513" y="1983559"/>
            <a:ext cx="5862167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AYAĞIMLA BASINCA KIRT KIRT EDER, GÜNEŞİ GÖRÜNCE ERİYİP GİDER.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79FB204B-FE15-491B-AF2C-72C283316A5C}"/>
              </a:ext>
            </a:extLst>
          </p:cNvPr>
          <p:cNvSpPr txBox="1"/>
          <p:nvPr/>
        </p:nvSpPr>
        <p:spPr>
          <a:xfrm>
            <a:off x="7023813" y="5611158"/>
            <a:ext cx="1064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KAR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313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497513" y="1983559"/>
            <a:ext cx="586216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AĞZI VAR ODUN YUTAR, BACASI VAR DUMAN TÜTER.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058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23181549-FE36-45A8-92C1-718D1917C09F}"/>
              </a:ext>
            </a:extLst>
          </p:cNvPr>
          <p:cNvSpPr txBox="1"/>
          <p:nvPr/>
        </p:nvSpPr>
        <p:spPr>
          <a:xfrm>
            <a:off x="6916028" y="5625660"/>
            <a:ext cx="1365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SOBA</a:t>
            </a:r>
            <a:endParaRPr lang="tr-TR" sz="4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0047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omatik Şekil 3"/>
          <p:cNvSpPr>
            <a:spLocks noChangeAspect="1" noChangeArrowheads="1" noTextEdit="1"/>
          </p:cNvSpPr>
          <p:nvPr/>
        </p:nvSpPr>
        <p:spPr bwMode="auto">
          <a:xfrm>
            <a:off x="1323975" y="1447800"/>
            <a:ext cx="3019425" cy="495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4" name="Serbest biçim 3"/>
          <p:cNvSpPr>
            <a:spLocks/>
          </p:cNvSpPr>
          <p:nvPr/>
        </p:nvSpPr>
        <p:spPr bwMode="auto">
          <a:xfrm>
            <a:off x="1520825" y="1735138"/>
            <a:ext cx="2628900" cy="4381500"/>
          </a:xfrm>
          <a:custGeom>
            <a:avLst/>
            <a:gdLst>
              <a:gd name="T0" fmla="*/ 1131 w 1131"/>
              <a:gd name="T1" fmla="*/ 0 h 1887"/>
              <a:gd name="T2" fmla="*/ 0 w 1131"/>
              <a:gd name="T3" fmla="*/ 0 h 1887"/>
              <a:gd name="T4" fmla="*/ 0 w 1131"/>
              <a:gd name="T5" fmla="*/ 194 h 1887"/>
              <a:gd name="T6" fmla="*/ 460 w 1131"/>
              <a:gd name="T7" fmla="*/ 934 h 1887"/>
              <a:gd name="T8" fmla="*/ 460 w 1131"/>
              <a:gd name="T9" fmla="*/ 954 h 1887"/>
              <a:gd name="T10" fmla="*/ 0 w 1131"/>
              <a:gd name="T11" fmla="*/ 1694 h 1887"/>
              <a:gd name="T12" fmla="*/ 0 w 1131"/>
              <a:gd name="T13" fmla="*/ 1887 h 1887"/>
              <a:gd name="T14" fmla="*/ 1131 w 1131"/>
              <a:gd name="T15" fmla="*/ 1887 h 1887"/>
              <a:gd name="T16" fmla="*/ 1131 w 1131"/>
              <a:gd name="T17" fmla="*/ 1694 h 1887"/>
              <a:gd name="T18" fmla="*/ 671 w 1131"/>
              <a:gd name="T19" fmla="*/ 954 h 1887"/>
              <a:gd name="T20" fmla="*/ 671 w 1131"/>
              <a:gd name="T21" fmla="*/ 934 h 1887"/>
              <a:gd name="T22" fmla="*/ 1131 w 1131"/>
              <a:gd name="T23" fmla="*/ 194 h 1887"/>
              <a:gd name="T24" fmla="*/ 1131 w 1131"/>
              <a:gd name="T25" fmla="*/ 0 h 18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131" h="1887">
                <a:moveTo>
                  <a:pt x="1131" y="0"/>
                </a:moveTo>
                <a:cubicBezTo>
                  <a:pt x="0" y="0"/>
                  <a:pt x="0" y="0"/>
                  <a:pt x="0" y="0"/>
                </a:cubicBezTo>
                <a:cubicBezTo>
                  <a:pt x="0" y="194"/>
                  <a:pt x="0" y="194"/>
                  <a:pt x="0" y="194"/>
                </a:cubicBezTo>
                <a:cubicBezTo>
                  <a:pt x="0" y="675"/>
                  <a:pt x="297" y="865"/>
                  <a:pt x="460" y="934"/>
                </a:cubicBezTo>
                <a:cubicBezTo>
                  <a:pt x="469" y="937"/>
                  <a:pt x="469" y="950"/>
                  <a:pt x="460" y="954"/>
                </a:cubicBezTo>
                <a:cubicBezTo>
                  <a:pt x="297" y="1022"/>
                  <a:pt x="0" y="1212"/>
                  <a:pt x="0" y="1694"/>
                </a:cubicBezTo>
                <a:cubicBezTo>
                  <a:pt x="0" y="1887"/>
                  <a:pt x="0" y="1887"/>
                  <a:pt x="0" y="1887"/>
                </a:cubicBezTo>
                <a:cubicBezTo>
                  <a:pt x="1131" y="1887"/>
                  <a:pt x="1131" y="1887"/>
                  <a:pt x="1131" y="1887"/>
                </a:cubicBezTo>
                <a:cubicBezTo>
                  <a:pt x="1131" y="1694"/>
                  <a:pt x="1131" y="1694"/>
                  <a:pt x="1131" y="1694"/>
                </a:cubicBezTo>
                <a:cubicBezTo>
                  <a:pt x="1131" y="1212"/>
                  <a:pt x="834" y="1022"/>
                  <a:pt x="671" y="954"/>
                </a:cubicBezTo>
                <a:cubicBezTo>
                  <a:pt x="661" y="950"/>
                  <a:pt x="661" y="937"/>
                  <a:pt x="671" y="934"/>
                </a:cubicBezTo>
                <a:cubicBezTo>
                  <a:pt x="834" y="865"/>
                  <a:pt x="1131" y="675"/>
                  <a:pt x="1131" y="194"/>
                </a:cubicBezTo>
                <a:cubicBezTo>
                  <a:pt x="1131" y="0"/>
                  <a:pt x="1131" y="0"/>
                  <a:pt x="1131" y="0"/>
                </a:cubicBezTo>
              </a:path>
            </a:pathLst>
          </a:custGeom>
          <a:solidFill>
            <a:srgbClr val="F5F5F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5" name="Serbest Form 4"/>
          <p:cNvSpPr>
            <a:spLocks/>
          </p:cNvSpPr>
          <p:nvPr/>
        </p:nvSpPr>
        <p:spPr bwMode="auto">
          <a:xfrm>
            <a:off x="1325563" y="1449388"/>
            <a:ext cx="3019425" cy="285750"/>
          </a:xfrm>
          <a:custGeom>
            <a:avLst/>
            <a:gdLst>
              <a:gd name="T0" fmla="*/ 1262 w 1299"/>
              <a:gd name="T1" fmla="*/ 0 h 123"/>
              <a:gd name="T2" fmla="*/ 36 w 1299"/>
              <a:gd name="T3" fmla="*/ 0 h 123"/>
              <a:gd name="T4" fmla="*/ 0 w 1299"/>
              <a:gd name="T5" fmla="*/ 36 h 123"/>
              <a:gd name="T6" fmla="*/ 0 w 1299"/>
              <a:gd name="T7" fmla="*/ 86 h 123"/>
              <a:gd name="T8" fmla="*/ 36 w 1299"/>
              <a:gd name="T9" fmla="*/ 123 h 123"/>
              <a:gd name="T10" fmla="*/ 1262 w 1299"/>
              <a:gd name="T11" fmla="*/ 123 h 123"/>
              <a:gd name="T12" fmla="*/ 1299 w 1299"/>
              <a:gd name="T13" fmla="*/ 86 h 123"/>
              <a:gd name="T14" fmla="*/ 1299 w 1299"/>
              <a:gd name="T15" fmla="*/ 36 h 123"/>
              <a:gd name="T16" fmla="*/ 1262 w 1299"/>
              <a:gd name="T17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3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6"/>
                  <a:pt x="0" y="36"/>
                </a:cubicBezTo>
                <a:cubicBezTo>
                  <a:pt x="0" y="86"/>
                  <a:pt x="0" y="86"/>
                  <a:pt x="0" y="86"/>
                </a:cubicBezTo>
                <a:cubicBezTo>
                  <a:pt x="0" y="107"/>
                  <a:pt x="16" y="123"/>
                  <a:pt x="36" y="123"/>
                </a:cubicBezTo>
                <a:cubicBezTo>
                  <a:pt x="1262" y="123"/>
                  <a:pt x="1262" y="123"/>
                  <a:pt x="1262" y="123"/>
                </a:cubicBezTo>
                <a:cubicBezTo>
                  <a:pt x="1283" y="123"/>
                  <a:pt x="1299" y="107"/>
                  <a:pt x="1299" y="86"/>
                </a:cubicBezTo>
                <a:cubicBezTo>
                  <a:pt x="1299" y="36"/>
                  <a:pt x="1299" y="36"/>
                  <a:pt x="1299" y="36"/>
                </a:cubicBezTo>
                <a:cubicBezTo>
                  <a:pt x="1299" y="16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erbest Biçimli 5"/>
          <p:cNvSpPr>
            <a:spLocks/>
          </p:cNvSpPr>
          <p:nvPr/>
        </p:nvSpPr>
        <p:spPr bwMode="auto">
          <a:xfrm>
            <a:off x="1325563" y="6116638"/>
            <a:ext cx="3019425" cy="288925"/>
          </a:xfrm>
          <a:custGeom>
            <a:avLst/>
            <a:gdLst>
              <a:gd name="T0" fmla="*/ 1262 w 1299"/>
              <a:gd name="T1" fmla="*/ 0 h 124"/>
              <a:gd name="T2" fmla="*/ 36 w 1299"/>
              <a:gd name="T3" fmla="*/ 0 h 124"/>
              <a:gd name="T4" fmla="*/ 0 w 1299"/>
              <a:gd name="T5" fmla="*/ 37 h 124"/>
              <a:gd name="T6" fmla="*/ 0 w 1299"/>
              <a:gd name="T7" fmla="*/ 87 h 124"/>
              <a:gd name="T8" fmla="*/ 36 w 1299"/>
              <a:gd name="T9" fmla="*/ 124 h 124"/>
              <a:gd name="T10" fmla="*/ 1262 w 1299"/>
              <a:gd name="T11" fmla="*/ 124 h 124"/>
              <a:gd name="T12" fmla="*/ 1299 w 1299"/>
              <a:gd name="T13" fmla="*/ 87 h 124"/>
              <a:gd name="T14" fmla="*/ 1299 w 1299"/>
              <a:gd name="T15" fmla="*/ 37 h 124"/>
              <a:gd name="T16" fmla="*/ 1262 w 1299"/>
              <a:gd name="T17" fmla="*/ 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124">
                <a:moveTo>
                  <a:pt x="1262" y="0"/>
                </a:moveTo>
                <a:cubicBezTo>
                  <a:pt x="36" y="0"/>
                  <a:pt x="36" y="0"/>
                  <a:pt x="36" y="0"/>
                </a:cubicBezTo>
                <a:cubicBezTo>
                  <a:pt x="16" y="0"/>
                  <a:pt x="0" y="17"/>
                  <a:pt x="0" y="37"/>
                </a:cubicBezTo>
                <a:cubicBezTo>
                  <a:pt x="0" y="87"/>
                  <a:pt x="0" y="87"/>
                  <a:pt x="0" y="87"/>
                </a:cubicBezTo>
                <a:cubicBezTo>
                  <a:pt x="0" y="107"/>
                  <a:pt x="16" y="124"/>
                  <a:pt x="36" y="124"/>
                </a:cubicBezTo>
                <a:cubicBezTo>
                  <a:pt x="1262" y="124"/>
                  <a:pt x="1262" y="124"/>
                  <a:pt x="1262" y="124"/>
                </a:cubicBezTo>
                <a:cubicBezTo>
                  <a:pt x="1283" y="124"/>
                  <a:pt x="1299" y="107"/>
                  <a:pt x="1299" y="87"/>
                </a:cubicBezTo>
                <a:cubicBezTo>
                  <a:pt x="1299" y="37"/>
                  <a:pt x="1299" y="37"/>
                  <a:pt x="1299" y="37"/>
                </a:cubicBezTo>
                <a:cubicBezTo>
                  <a:pt x="1299" y="17"/>
                  <a:pt x="1283" y="0"/>
                  <a:pt x="1262" y="0"/>
                </a:cubicBezTo>
                <a:close/>
              </a:path>
            </a:pathLst>
          </a:custGeom>
          <a:solidFill>
            <a:srgbClr val="8C623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7" name="Serbest Biçimli 6"/>
          <p:cNvSpPr>
            <a:spLocks/>
          </p:cNvSpPr>
          <p:nvPr/>
        </p:nvSpPr>
        <p:spPr bwMode="auto">
          <a:xfrm>
            <a:off x="1325563" y="6232525"/>
            <a:ext cx="3019425" cy="173038"/>
          </a:xfrm>
          <a:custGeom>
            <a:avLst/>
            <a:gdLst>
              <a:gd name="T0" fmla="*/ 1262 w 1299"/>
              <a:gd name="T1" fmla="*/ 36 h 74"/>
              <a:gd name="T2" fmla="*/ 36 w 1299"/>
              <a:gd name="T3" fmla="*/ 36 h 74"/>
              <a:gd name="T4" fmla="*/ 0 w 1299"/>
              <a:gd name="T5" fmla="*/ 0 h 74"/>
              <a:gd name="T6" fmla="*/ 0 w 1299"/>
              <a:gd name="T7" fmla="*/ 37 h 74"/>
              <a:gd name="T8" fmla="*/ 36 w 1299"/>
              <a:gd name="T9" fmla="*/ 74 h 74"/>
              <a:gd name="T10" fmla="*/ 1262 w 1299"/>
              <a:gd name="T11" fmla="*/ 74 h 74"/>
              <a:gd name="T12" fmla="*/ 1299 w 1299"/>
              <a:gd name="T13" fmla="*/ 37 h 74"/>
              <a:gd name="T14" fmla="*/ 1299 w 1299"/>
              <a:gd name="T15" fmla="*/ 0 h 74"/>
              <a:gd name="T16" fmla="*/ 1262 w 1299"/>
              <a:gd name="T17" fmla="*/ 36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299" h="74">
                <a:moveTo>
                  <a:pt x="1262" y="36"/>
                </a:moveTo>
                <a:cubicBezTo>
                  <a:pt x="36" y="36"/>
                  <a:pt x="36" y="36"/>
                  <a:pt x="36" y="36"/>
                </a:cubicBezTo>
                <a:cubicBezTo>
                  <a:pt x="16" y="36"/>
                  <a:pt x="0" y="20"/>
                  <a:pt x="0" y="0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57"/>
                  <a:pt x="16" y="74"/>
                  <a:pt x="36" y="74"/>
                </a:cubicBezTo>
                <a:cubicBezTo>
                  <a:pt x="1262" y="74"/>
                  <a:pt x="1262" y="74"/>
                  <a:pt x="1262" y="74"/>
                </a:cubicBezTo>
                <a:cubicBezTo>
                  <a:pt x="1283" y="74"/>
                  <a:pt x="1299" y="57"/>
                  <a:pt x="1299" y="37"/>
                </a:cubicBezTo>
                <a:cubicBezTo>
                  <a:pt x="1299" y="0"/>
                  <a:pt x="1299" y="0"/>
                  <a:pt x="1299" y="0"/>
                </a:cubicBezTo>
                <a:cubicBezTo>
                  <a:pt x="1299" y="20"/>
                  <a:pt x="1283" y="36"/>
                  <a:pt x="1262" y="36"/>
                </a:cubicBezTo>
                <a:close/>
              </a:path>
            </a:pathLst>
          </a:custGeom>
          <a:solidFill>
            <a:srgbClr val="855C3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8" name="yukarıdaki kum"/>
          <p:cNvSpPr>
            <a:spLocks/>
          </p:cNvSpPr>
          <p:nvPr/>
        </p:nvSpPr>
        <p:spPr bwMode="auto">
          <a:xfrm>
            <a:off x="1638300" y="2382838"/>
            <a:ext cx="2395538" cy="1495425"/>
          </a:xfrm>
          <a:custGeom>
            <a:avLst/>
            <a:gdLst>
              <a:gd name="T0" fmla="*/ 22 w 1031"/>
              <a:gd name="T1" fmla="*/ 4 h 644"/>
              <a:gd name="T2" fmla="*/ 1 w 1031"/>
              <a:gd name="T3" fmla="*/ 21 h 644"/>
              <a:gd name="T4" fmla="*/ 78 w 1031"/>
              <a:gd name="T5" fmla="*/ 295 h 644"/>
              <a:gd name="T6" fmla="*/ 259 w 1031"/>
              <a:gd name="T7" fmla="*/ 515 h 644"/>
              <a:gd name="T8" fmla="*/ 516 w 1031"/>
              <a:gd name="T9" fmla="*/ 644 h 644"/>
              <a:gd name="T10" fmla="*/ 769 w 1031"/>
              <a:gd name="T11" fmla="*/ 518 h 644"/>
              <a:gd name="T12" fmla="*/ 952 w 1031"/>
              <a:gd name="T13" fmla="*/ 297 h 644"/>
              <a:gd name="T14" fmla="*/ 1030 w 1031"/>
              <a:gd name="T15" fmla="*/ 21 h 644"/>
              <a:gd name="T16" fmla="*/ 1009 w 1031"/>
              <a:gd name="T17" fmla="*/ 4 h 644"/>
              <a:gd name="T18" fmla="*/ 661 w 1031"/>
              <a:gd name="T19" fmla="*/ 118 h 644"/>
              <a:gd name="T20" fmla="*/ 370 w 1031"/>
              <a:gd name="T21" fmla="*/ 118 h 644"/>
              <a:gd name="T22" fmla="*/ 22 w 1031"/>
              <a:gd name="T23" fmla="*/ 4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31" h="644">
                <a:moveTo>
                  <a:pt x="22" y="4"/>
                </a:moveTo>
                <a:cubicBezTo>
                  <a:pt x="11" y="0"/>
                  <a:pt x="0" y="10"/>
                  <a:pt x="1" y="21"/>
                </a:cubicBezTo>
                <a:cubicBezTo>
                  <a:pt x="11" y="122"/>
                  <a:pt x="37" y="214"/>
                  <a:pt x="78" y="295"/>
                </a:cubicBezTo>
                <a:cubicBezTo>
                  <a:pt x="122" y="381"/>
                  <a:pt x="182" y="455"/>
                  <a:pt x="259" y="515"/>
                </a:cubicBezTo>
                <a:cubicBezTo>
                  <a:pt x="370" y="603"/>
                  <a:pt x="483" y="636"/>
                  <a:pt x="516" y="644"/>
                </a:cubicBezTo>
                <a:cubicBezTo>
                  <a:pt x="548" y="636"/>
                  <a:pt x="658" y="604"/>
                  <a:pt x="769" y="518"/>
                </a:cubicBezTo>
                <a:cubicBezTo>
                  <a:pt x="846" y="458"/>
                  <a:pt x="908" y="384"/>
                  <a:pt x="952" y="297"/>
                </a:cubicBezTo>
                <a:cubicBezTo>
                  <a:pt x="993" y="216"/>
                  <a:pt x="1019" y="123"/>
                  <a:pt x="1030" y="21"/>
                </a:cubicBezTo>
                <a:cubicBezTo>
                  <a:pt x="1031" y="10"/>
                  <a:pt x="1020" y="0"/>
                  <a:pt x="1009" y="4"/>
                </a:cubicBezTo>
                <a:cubicBezTo>
                  <a:pt x="661" y="118"/>
                  <a:pt x="661" y="118"/>
                  <a:pt x="661" y="118"/>
                </a:cubicBezTo>
                <a:cubicBezTo>
                  <a:pt x="566" y="149"/>
                  <a:pt x="465" y="149"/>
                  <a:pt x="370" y="118"/>
                </a:cubicBezTo>
                <a:lnTo>
                  <a:pt x="22" y="4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9" name="aşağıdaki kum"/>
          <p:cNvSpPr>
            <a:spLocks/>
          </p:cNvSpPr>
          <p:nvPr/>
        </p:nvSpPr>
        <p:spPr bwMode="auto">
          <a:xfrm>
            <a:off x="1625600" y="5057775"/>
            <a:ext cx="2417763" cy="1058863"/>
          </a:xfrm>
          <a:custGeom>
            <a:avLst/>
            <a:gdLst>
              <a:gd name="T0" fmla="*/ 0 w 1523"/>
              <a:gd name="T1" fmla="*/ 667 h 667"/>
              <a:gd name="T2" fmla="*/ 763 w 1523"/>
              <a:gd name="T3" fmla="*/ 0 h 667"/>
              <a:gd name="T4" fmla="*/ 1523 w 1523"/>
              <a:gd name="T5" fmla="*/ 667 h 667"/>
              <a:gd name="T6" fmla="*/ 0 w 1523"/>
              <a:gd name="T7" fmla="*/ 667 h 6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523" h="667">
                <a:moveTo>
                  <a:pt x="0" y="667"/>
                </a:moveTo>
                <a:lnTo>
                  <a:pt x="763" y="0"/>
                </a:lnTo>
                <a:lnTo>
                  <a:pt x="1523" y="667"/>
                </a:lnTo>
                <a:lnTo>
                  <a:pt x="0" y="667"/>
                </a:lnTo>
                <a:close/>
              </a:path>
            </a:pathLst>
          </a:cu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sp>
        <p:nvSpPr>
          <p:cNvPr id="10" name="düz bağlayıcı"/>
          <p:cNvSpPr>
            <a:spLocks noChangeArrowheads="1"/>
          </p:cNvSpPr>
          <p:nvPr/>
        </p:nvSpPr>
        <p:spPr bwMode="auto">
          <a:xfrm>
            <a:off x="2792413" y="3855244"/>
            <a:ext cx="87313" cy="2259807"/>
          </a:xfrm>
          <a:prstGeom prst="rect">
            <a:avLst/>
          </a:prstGeom>
          <a:solidFill>
            <a:srgbClr val="EDCD7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tr-TR" dirty="0"/>
          </a:p>
        </p:txBody>
      </p:sp>
      <p:grpSp>
        <p:nvGrpSpPr>
          <p:cNvPr id="12" name="düğme: süreyi başlat"/>
          <p:cNvGrpSpPr/>
          <p:nvPr/>
        </p:nvGrpSpPr>
        <p:grpSpPr>
          <a:xfrm>
            <a:off x="1512000" y="185859"/>
            <a:ext cx="2636838" cy="799962"/>
            <a:chOff x="1332706" y="185859"/>
            <a:chExt cx="2636838" cy="799962"/>
          </a:xfrm>
        </p:grpSpPr>
        <p:sp>
          <p:nvSpPr>
            <p:cNvPr id="13" name="Yuvarlatılmış Dikdörtgen 12"/>
            <p:cNvSpPr/>
            <p:nvPr/>
          </p:nvSpPr>
          <p:spPr>
            <a:xfrm>
              <a:off x="133270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Yuvarlatılmış Dikdörtgen 13"/>
            <p:cNvSpPr/>
            <p:nvPr/>
          </p:nvSpPr>
          <p:spPr>
            <a:xfrm>
              <a:off x="133270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SÜREYİ BAŞLAT</a:t>
              </a:r>
            </a:p>
          </p:txBody>
        </p:sp>
      </p:grpSp>
      <p:grpSp>
        <p:nvGrpSpPr>
          <p:cNvPr id="15" name="süre doldu"/>
          <p:cNvGrpSpPr/>
          <p:nvPr/>
        </p:nvGrpSpPr>
        <p:grpSpPr>
          <a:xfrm>
            <a:off x="1512000" y="185859"/>
            <a:ext cx="2636838" cy="799962"/>
            <a:chOff x="4321176" y="185859"/>
            <a:chExt cx="2636838" cy="799962"/>
          </a:xfrm>
        </p:grpSpPr>
        <p:sp>
          <p:nvSpPr>
            <p:cNvPr id="16" name="Yuvarlatılmış Dikdörtgen 15"/>
            <p:cNvSpPr/>
            <p:nvPr/>
          </p:nvSpPr>
          <p:spPr>
            <a:xfrm>
              <a:off x="4321176" y="288262"/>
              <a:ext cx="2636838" cy="697559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tr-TR" sz="2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Yuvarlatılmış Dikdörtgen 16"/>
            <p:cNvSpPr/>
            <p:nvPr/>
          </p:nvSpPr>
          <p:spPr>
            <a:xfrm>
              <a:off x="4321176" y="185859"/>
              <a:ext cx="2636838" cy="697559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r>
                <a:rPr lang="tr-TR" sz="2400" dirty="0">
                  <a:latin typeface="Arial" panose="020B0604020202020204" pitchFamily="34" charset="0"/>
                  <a:cs typeface="Arial" panose="020B0604020202020204" pitchFamily="34" charset="0"/>
                </a:rPr>
                <a:t>SÜRE DOLDU!</a:t>
              </a:r>
            </a:p>
          </p:txBody>
        </p:sp>
      </p:grp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5990B326-03BB-47FD-87E6-38D225FF06F6}"/>
              </a:ext>
            </a:extLst>
          </p:cNvPr>
          <p:cNvSpPr txBox="1"/>
          <p:nvPr/>
        </p:nvSpPr>
        <p:spPr>
          <a:xfrm>
            <a:off x="8088528" y="185859"/>
            <a:ext cx="2549096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0"/>
            <a:r>
              <a:rPr lang="tr-TR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SÜRE: </a:t>
            </a:r>
          </a:p>
          <a:p>
            <a:pPr algn="ctr" rtl="0"/>
            <a:r>
              <a:rPr lang="tr-T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dakika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B5ABBA4C-A6C6-4A7A-B33E-5D380697781E}"/>
              </a:ext>
            </a:extLst>
          </p:cNvPr>
          <p:cNvSpPr/>
          <p:nvPr/>
        </p:nvSpPr>
        <p:spPr>
          <a:xfrm>
            <a:off x="5308979" y="1883391"/>
            <a:ext cx="6305266" cy="3616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1" name="Dikdörtgen 10">
            <a:extLst>
              <a:ext uri="{FF2B5EF4-FFF2-40B4-BE49-F238E27FC236}">
                <a16:creationId xmlns:a16="http://schemas.microsoft.com/office/drawing/2014/main" id="{C57F7611-2C9C-4ADA-85C7-0BBFF80D4506}"/>
              </a:ext>
            </a:extLst>
          </p:cNvPr>
          <p:cNvSpPr/>
          <p:nvPr/>
        </p:nvSpPr>
        <p:spPr>
          <a:xfrm>
            <a:off x="5497513" y="2551837"/>
            <a:ext cx="5862167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YERİN ALTINDA KIRMIZI MİNARE</a:t>
            </a:r>
          </a:p>
        </p:txBody>
      </p:sp>
      <p:sp>
        <p:nvSpPr>
          <p:cNvPr id="20" name="Metin kutusu 19">
            <a:extLst>
              <a:ext uri="{FF2B5EF4-FFF2-40B4-BE49-F238E27FC236}">
                <a16:creationId xmlns:a16="http://schemas.microsoft.com/office/drawing/2014/main" id="{96AD5FE0-5130-4A7A-B373-F33C692A5BCD}"/>
              </a:ext>
            </a:extLst>
          </p:cNvPr>
          <p:cNvSpPr txBox="1"/>
          <p:nvPr/>
        </p:nvSpPr>
        <p:spPr>
          <a:xfrm>
            <a:off x="5210176" y="5600216"/>
            <a:ext cx="1750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CEVAP:   </a:t>
            </a:r>
          </a:p>
        </p:txBody>
      </p:sp>
      <p:sp>
        <p:nvSpPr>
          <p:cNvPr id="21" name="Metin kutusu 20">
            <a:extLst>
              <a:ext uri="{FF2B5EF4-FFF2-40B4-BE49-F238E27FC236}">
                <a16:creationId xmlns:a16="http://schemas.microsoft.com/office/drawing/2014/main" id="{46D1953F-6C98-44D3-B52C-DFCD7815712D}"/>
              </a:ext>
            </a:extLst>
          </p:cNvPr>
          <p:cNvSpPr txBox="1"/>
          <p:nvPr/>
        </p:nvSpPr>
        <p:spPr>
          <a:xfrm>
            <a:off x="6973511" y="5611158"/>
            <a:ext cx="17501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b="1" dirty="0">
                <a:solidFill>
                  <a:schemeClr val="accent6"/>
                </a:solidFill>
              </a:rPr>
              <a:t>HAVUÇ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6162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xit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5" dur="6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5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6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0"/>
                            </p:stCondLst>
                            <p:childTnLst>
                              <p:par>
                                <p:cTn id="21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  <p:bldP spid="2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DESIGN_ID_OFFICE THEME" val="hT4qWUsE"/>
  <p:tag name="ARTICULATE_SLIDE_COUNT" val="1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is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549806_TF16401595" id="{3071F712-EBAE-4516-BA49-32DF8B04B9FE}" vid="{38EB03CE-C172-44B2-8725-8AD9CFF232A1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Sınıf için Süreölçer (Kum Saati)</Template>
  <TotalTime>46</TotalTime>
  <Words>406</Words>
  <Application>Microsoft Office PowerPoint</Application>
  <PresentationFormat>Geniş ekran</PresentationFormat>
  <Paragraphs>166</Paragraphs>
  <Slides>20</Slides>
  <Notes>20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Haluk Özyurt</dc:creator>
  <cp:lastModifiedBy>Haluk Özyurt</cp:lastModifiedBy>
  <cp:revision>12</cp:revision>
  <dcterms:created xsi:type="dcterms:W3CDTF">2021-03-20T11:54:22Z</dcterms:created>
  <dcterms:modified xsi:type="dcterms:W3CDTF">2021-05-28T21:28:25Z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