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74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</p:sldIdLst>
  <p:sldSz cx="12192000" cy="6858000"/>
  <p:notesSz cx="6858000" cy="9144000"/>
  <p:custDataLst>
    <p:tags r:id="rId25"/>
  </p:custDataLst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30 saniyelik kum saati" id="{4B676263-40F7-42F5-80D7-DFD15D3801F5}">
          <p14:sldIdLst/>
        </p14:section>
        <p14:section name="1 dakikalık kum saati" id="{A3688D49-1E73-42D0-A994-044347BFC226}">
          <p14:sldIdLst>
            <p14:sldId id="274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0A4"/>
    <a:srgbClr val="FDCA9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32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0" y="72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287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90759-BE8B-4B93-A6CC-8699BF03AB99}" type="datetimeFigureOut">
              <a:rPr lang="tr-TR" smtClean="0"/>
              <a:t>5.06.2021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876B5-8DF3-4B16-865B-4CFDA5E8B6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9409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7EFE2-E1BE-41F6-9B7F-8B89EBE275FD}" type="datetimeFigureOut">
              <a:rPr lang="tr-TR" smtClean="0"/>
              <a:t>5.06.2021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A8968-40DF-42AB-A856-B7BE3A22B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1726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78397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0074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66280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1984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14872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4030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5871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97805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5097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5500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9675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4780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4069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411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381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73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04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671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4595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8225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A8968-40DF-42AB-A856-B7BE3A22BA45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110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tr-TR" noProof="0"/>
              <a:t>Asıl alt başlık stilini düzenlemek için tıklayın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69F221-1A22-454E-B10C-BAD330CA44C6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  <p:grpSp>
        <p:nvGrpSpPr>
          <p:cNvPr id="7" name="Grup 6"/>
          <p:cNvGrpSpPr/>
          <p:nvPr userDrawn="1"/>
        </p:nvGrpSpPr>
        <p:grpSpPr>
          <a:xfrm>
            <a:off x="0" y="-17227"/>
            <a:ext cx="12221028" cy="7054380"/>
            <a:chOff x="-29028" y="0"/>
            <a:chExt cx="12221028" cy="7054380"/>
          </a:xfrm>
        </p:grpSpPr>
        <p:pic>
          <p:nvPicPr>
            <p:cNvPr id="8" name="Resim 7"/>
            <p:cNvPicPr>
              <a:picLocks noChangeAspect="1"/>
            </p:cNvPicPr>
            <p:nvPr/>
          </p:nvPicPr>
          <p:blipFill rotWithShape="1">
            <a:blip r:embed="rId2"/>
            <a:srcRect l="9721"/>
            <a:stretch/>
          </p:blipFill>
          <p:spPr>
            <a:xfrm>
              <a:off x="-29028" y="0"/>
              <a:ext cx="12221028" cy="7054380"/>
            </a:xfrm>
            <a:prstGeom prst="rect">
              <a:avLst/>
            </a:prstGeom>
          </p:spPr>
        </p:pic>
        <p:grpSp>
          <p:nvGrpSpPr>
            <p:cNvPr id="9" name="Grup 8"/>
            <p:cNvGrpSpPr/>
            <p:nvPr/>
          </p:nvGrpSpPr>
          <p:grpSpPr>
            <a:xfrm>
              <a:off x="7045160" y="3839994"/>
              <a:ext cx="3270049" cy="647652"/>
              <a:chOff x="7045160" y="3839994"/>
              <a:chExt cx="3270049" cy="647652"/>
            </a:xfrm>
          </p:grpSpPr>
          <p:sp>
            <p:nvSpPr>
              <p:cNvPr id="10" name="Yuvarlatılmış Dikdörtgen 9"/>
              <p:cNvSpPr/>
              <p:nvPr/>
            </p:nvSpPr>
            <p:spPr>
              <a:xfrm rot="21089594">
                <a:off x="7045160" y="3851771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tr-TR" noProof="0" dirty="0"/>
              </a:p>
            </p:txBody>
          </p:sp>
          <p:sp>
            <p:nvSpPr>
              <p:cNvPr id="11" name="Yuvarlatılmış Dikdörtgen 10"/>
              <p:cNvSpPr/>
              <p:nvPr/>
            </p:nvSpPr>
            <p:spPr>
              <a:xfrm rot="1079854">
                <a:off x="8681648" y="3924583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tr-TR" noProof="0" dirty="0"/>
              </a:p>
            </p:txBody>
          </p:sp>
          <p:sp>
            <p:nvSpPr>
              <p:cNvPr id="12" name="Yuvarlatılmış Dikdörtgen 11"/>
              <p:cNvSpPr/>
              <p:nvPr/>
            </p:nvSpPr>
            <p:spPr>
              <a:xfrm rot="20999673">
                <a:off x="10177227" y="3839994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tr-TR" noProof="0" dirty="0"/>
              </a:p>
            </p:txBody>
          </p:sp>
          <p:sp>
            <p:nvSpPr>
              <p:cNvPr id="13" name="Yuvarlatılmış Dikdörtgen 12"/>
              <p:cNvSpPr/>
              <p:nvPr/>
            </p:nvSpPr>
            <p:spPr>
              <a:xfrm rot="1030604">
                <a:off x="10162266" y="4434662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tr-TR" noProof="0" dirty="0"/>
              </a:p>
            </p:txBody>
          </p:sp>
        </p:grpSp>
      </p:grpSp>
      <p:sp>
        <p:nvSpPr>
          <p:cNvPr id="14" name="Oval 13"/>
          <p:cNvSpPr/>
          <p:nvPr userDrawn="1"/>
        </p:nvSpPr>
        <p:spPr>
          <a:xfrm>
            <a:off x="8959117" y="2854089"/>
            <a:ext cx="673101" cy="67310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sp>
        <p:nvSpPr>
          <p:cNvPr id="15" name="Dikdörtgen 14"/>
          <p:cNvSpPr/>
          <p:nvPr userDrawn="1"/>
        </p:nvSpPr>
        <p:spPr>
          <a:xfrm>
            <a:off x="9760291" y="2351626"/>
            <a:ext cx="673101" cy="67310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sp>
        <p:nvSpPr>
          <p:cNvPr id="16" name="İkizkenar Üçgen 15"/>
          <p:cNvSpPr/>
          <p:nvPr userDrawn="1"/>
        </p:nvSpPr>
        <p:spPr>
          <a:xfrm>
            <a:off x="8414089" y="2180988"/>
            <a:ext cx="673101" cy="67310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sp>
        <p:nvSpPr>
          <p:cNvPr id="17" name="Paralelkenar 16"/>
          <p:cNvSpPr/>
          <p:nvPr userDrawn="1"/>
        </p:nvSpPr>
        <p:spPr>
          <a:xfrm>
            <a:off x="7542769" y="2200691"/>
            <a:ext cx="673101" cy="673101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sp>
        <p:nvSpPr>
          <p:cNvPr id="18" name="Kalp 17"/>
          <p:cNvSpPr/>
          <p:nvPr userDrawn="1"/>
        </p:nvSpPr>
        <p:spPr>
          <a:xfrm>
            <a:off x="10561465" y="2133345"/>
            <a:ext cx="673101" cy="673101"/>
          </a:xfrm>
          <a:prstGeom prst="hear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41143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0BFDF0-17DE-42E0-863E-643E3B414C7D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83567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/>
              <a:t>Resim eklemek için simgeye tıklayın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EE3597-7FCC-4216-BD10-D4A0B96862CE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470735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5F3F09-4795-44F0-9CB8-55F74E2D4D93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602135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6536D9-72CA-4DC6-8EE1-2708D0305A84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66161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şlık Slaydı"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/>
          <p:cNvPicPr>
            <a:picLocks noChangeAspect="1"/>
          </p:cNvPicPr>
          <p:nvPr userDrawn="1"/>
        </p:nvPicPr>
        <p:blipFill rotWithShape="1">
          <a:blip r:embed="rId2"/>
          <a:srcRect r="36869"/>
          <a:stretch/>
        </p:blipFill>
        <p:spPr>
          <a:xfrm>
            <a:off x="5323658" y="1624993"/>
            <a:ext cx="6868342" cy="509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71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tr-TR" noProof="0"/>
              <a:t>Asıl alt başlık stilini düzenlemek için tıklayın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C010AD-4673-4199-A149-A376A6A895FD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  <p:grpSp>
        <p:nvGrpSpPr>
          <p:cNvPr id="7" name="Grup 6"/>
          <p:cNvGrpSpPr/>
          <p:nvPr userDrawn="1"/>
        </p:nvGrpSpPr>
        <p:grpSpPr>
          <a:xfrm>
            <a:off x="0" y="0"/>
            <a:ext cx="12268200" cy="6887497"/>
            <a:chOff x="0" y="-29497"/>
            <a:chExt cx="12268200" cy="6887497"/>
          </a:xfrm>
        </p:grpSpPr>
        <p:pic>
          <p:nvPicPr>
            <p:cNvPr id="8" name="Resim 7"/>
            <p:cNvPicPr>
              <a:picLocks noChangeAspect="1"/>
            </p:cNvPicPr>
            <p:nvPr/>
          </p:nvPicPr>
          <p:blipFill rotWithShape="1">
            <a:blip r:embed="rId2"/>
            <a:srcRect l="6570" t="16308"/>
            <a:stretch/>
          </p:blipFill>
          <p:spPr>
            <a:xfrm>
              <a:off x="0" y="-29497"/>
              <a:ext cx="12268200" cy="6887497"/>
            </a:xfrm>
            <a:prstGeom prst="rect">
              <a:avLst/>
            </a:prstGeom>
          </p:spPr>
        </p:pic>
        <p:sp>
          <p:nvSpPr>
            <p:cNvPr id="9" name="Yuvarlatılmış Dikdörtgen 8"/>
            <p:cNvSpPr/>
            <p:nvPr/>
          </p:nvSpPr>
          <p:spPr>
            <a:xfrm rot="4396381">
              <a:off x="8532461" y="4718058"/>
              <a:ext cx="94108" cy="27432"/>
            </a:xfrm>
            <a:prstGeom prst="roundRect">
              <a:avLst>
                <a:gd name="adj" fmla="val 50000"/>
              </a:avLst>
            </a:prstGeom>
            <a:solidFill>
              <a:srgbClr val="FDCA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0" name="Yuvarlatılmış Dikdörtgen 9"/>
            <p:cNvSpPr/>
            <p:nvPr/>
          </p:nvSpPr>
          <p:spPr>
            <a:xfrm rot="4396381">
              <a:off x="10296967" y="4718059"/>
              <a:ext cx="94108" cy="27432"/>
            </a:xfrm>
            <a:prstGeom prst="roundRect">
              <a:avLst>
                <a:gd name="adj" fmla="val 50000"/>
              </a:avLst>
            </a:prstGeom>
            <a:solidFill>
              <a:srgbClr val="FDCA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</p:grpSp>
      <p:sp>
        <p:nvSpPr>
          <p:cNvPr id="11" name="Oval 10"/>
          <p:cNvSpPr/>
          <p:nvPr userDrawn="1"/>
        </p:nvSpPr>
        <p:spPr>
          <a:xfrm>
            <a:off x="9573760" y="2632843"/>
            <a:ext cx="673101" cy="67310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sp>
        <p:nvSpPr>
          <p:cNvPr id="12" name="Dikdörtgen 11"/>
          <p:cNvSpPr/>
          <p:nvPr userDrawn="1"/>
        </p:nvSpPr>
        <p:spPr>
          <a:xfrm>
            <a:off x="9894319" y="1733836"/>
            <a:ext cx="673101" cy="67310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sp>
        <p:nvSpPr>
          <p:cNvPr id="13" name="İkizkenar Üçgen 12"/>
          <p:cNvSpPr/>
          <p:nvPr userDrawn="1"/>
        </p:nvSpPr>
        <p:spPr>
          <a:xfrm>
            <a:off x="8866641" y="1741460"/>
            <a:ext cx="673101" cy="67310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sp>
        <p:nvSpPr>
          <p:cNvPr id="14" name="Paralelkenar 13"/>
          <p:cNvSpPr/>
          <p:nvPr userDrawn="1"/>
        </p:nvSpPr>
        <p:spPr>
          <a:xfrm>
            <a:off x="8628376" y="2797942"/>
            <a:ext cx="673101" cy="673101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sp>
        <p:nvSpPr>
          <p:cNvPr id="15" name="Kalp 14"/>
          <p:cNvSpPr/>
          <p:nvPr userDrawn="1"/>
        </p:nvSpPr>
        <p:spPr>
          <a:xfrm>
            <a:off x="10720899" y="2283592"/>
            <a:ext cx="673101" cy="673101"/>
          </a:xfrm>
          <a:prstGeom prst="hear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41966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9DE69C-B910-4644-A4BB-931BB1681CDB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81870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FE11DB-0495-479E-8390-3EFAC01F0323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44281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1A9A57-20EB-4AF0-8410-6133BBE14D3A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1580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021928-4CB5-4651-8B89-3C12783EFDF4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47335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9253F8-E3C2-4949-917B-1397F4C4D102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08038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5C386-F9C4-4D47-8B10-1B8B9B2BB09E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37623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E60B9FC-6CC8-4E5D-B313-A28EDBADE9DC}" type="datetime1">
              <a:rPr lang="tr-TR" noProof="0" smtClean="0"/>
              <a:t>5.06.2021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DF5074B-1D8C-4FBF-B643-29DBF83DE07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48343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audio" Target="../media/audio1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733461" y="1983559"/>
            <a:ext cx="5456301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PAZARDAN ALDIM</a:t>
            </a:r>
          </a:p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BİR TANE, </a:t>
            </a:r>
          </a:p>
          <a:p>
            <a:pPr algn="ctr"/>
            <a:r>
              <a:rPr lang="tr-T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EVE GELDİM</a:t>
            </a:r>
          </a:p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BİN TANE.</a:t>
            </a: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4F404488-47B6-4039-9A5D-5A9CB0195C71}"/>
              </a:ext>
            </a:extLst>
          </p:cNvPr>
          <p:cNvSpPr txBox="1"/>
          <p:nvPr/>
        </p:nvSpPr>
        <p:spPr>
          <a:xfrm>
            <a:off x="5510213" y="5553214"/>
            <a:ext cx="1705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</a:t>
            </a:r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21886BBE-2E84-48E2-AC30-324A4EBF7928}"/>
              </a:ext>
            </a:extLst>
          </p:cNvPr>
          <p:cNvSpPr txBox="1"/>
          <p:nvPr/>
        </p:nvSpPr>
        <p:spPr>
          <a:xfrm>
            <a:off x="7258867" y="5536862"/>
            <a:ext cx="11224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NAR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627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497513" y="2551837"/>
            <a:ext cx="586216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AY VARKEN UÇAR, IŞIK VARKEN KAÇAR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936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  </a:t>
            </a: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62CFC012-DEF7-4BC9-909D-1AB151F71672}"/>
              </a:ext>
            </a:extLst>
          </p:cNvPr>
          <p:cNvSpPr txBox="1"/>
          <p:nvPr/>
        </p:nvSpPr>
        <p:spPr>
          <a:xfrm>
            <a:off x="6916519" y="5611158"/>
            <a:ext cx="1864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YARASA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62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497513" y="2551837"/>
            <a:ext cx="586216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DÖRT AYAKLI BİR AYIDIR, ÜSTÜNDEKİ KABADAYIDIR.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936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  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BAB5DEE1-F2E1-4714-8D5F-3CEDEFD1578D}"/>
              </a:ext>
            </a:extLst>
          </p:cNvPr>
          <p:cNvSpPr txBox="1"/>
          <p:nvPr/>
        </p:nvSpPr>
        <p:spPr>
          <a:xfrm>
            <a:off x="6822107" y="5611158"/>
            <a:ext cx="23798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SANDALYE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752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614988" y="1983559"/>
            <a:ext cx="586216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KUYRUĞU VAR AT DEĞİL, KANADI VAR KUŞ DEĞİL.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936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  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0CB58224-5880-4C59-8BA9-F67A72584E7C}"/>
              </a:ext>
            </a:extLst>
          </p:cNvPr>
          <p:cNvSpPr txBox="1"/>
          <p:nvPr/>
        </p:nvSpPr>
        <p:spPr>
          <a:xfrm>
            <a:off x="7129771" y="5524639"/>
            <a:ext cx="13821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UÇAK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488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530528" y="2136338"/>
            <a:ext cx="586216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AKŞAM EL ÜSTÜNDE, SABAH EL İÇİNDE KÖMÜR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936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  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FDD9BE81-9EF6-4466-95DC-3A4A9A05AE0E}"/>
              </a:ext>
            </a:extLst>
          </p:cNvPr>
          <p:cNvSpPr txBox="1"/>
          <p:nvPr/>
        </p:nvSpPr>
        <p:spPr>
          <a:xfrm>
            <a:off x="7129771" y="5524639"/>
            <a:ext cx="1250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KINA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02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530528" y="2136338"/>
            <a:ext cx="586216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BAHÇEDE BAĞLI BOHÇA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936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  </a:t>
            </a:r>
          </a:p>
        </p:txBody>
      </p:sp>
      <p:sp>
        <p:nvSpPr>
          <p:cNvPr id="23" name="Metin kutusu 22">
            <a:extLst>
              <a:ext uri="{FF2B5EF4-FFF2-40B4-BE49-F238E27FC236}">
                <a16:creationId xmlns:a16="http://schemas.microsoft.com/office/drawing/2014/main" id="{CE517142-875C-4B5B-95D9-661E20615F2E}"/>
              </a:ext>
            </a:extLst>
          </p:cNvPr>
          <p:cNvSpPr txBox="1"/>
          <p:nvPr/>
        </p:nvSpPr>
        <p:spPr>
          <a:xfrm>
            <a:off x="7129771" y="5524639"/>
            <a:ext cx="19960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LAHANA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289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560210" y="2551837"/>
            <a:ext cx="586216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YARIM KAŞIK, DUVARA YAPIŞIK.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936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  </a:t>
            </a:r>
          </a:p>
        </p:txBody>
      </p:sp>
      <p:sp>
        <p:nvSpPr>
          <p:cNvPr id="23" name="Metin kutusu 22">
            <a:extLst>
              <a:ext uri="{FF2B5EF4-FFF2-40B4-BE49-F238E27FC236}">
                <a16:creationId xmlns:a16="http://schemas.microsoft.com/office/drawing/2014/main" id="{6CB0CB7F-DC4E-429D-81FF-1BF99CB84476}"/>
              </a:ext>
            </a:extLst>
          </p:cNvPr>
          <p:cNvSpPr txBox="1"/>
          <p:nvPr/>
        </p:nvSpPr>
        <p:spPr>
          <a:xfrm>
            <a:off x="7129771" y="5524639"/>
            <a:ext cx="16015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KULAK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434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530528" y="1983559"/>
            <a:ext cx="586216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DERELER TEPELER, ŞIK ŞIK KÜPELER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936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  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4535538D-99A1-4455-9A49-5E364683D54D}"/>
              </a:ext>
            </a:extLst>
          </p:cNvPr>
          <p:cNvSpPr txBox="1"/>
          <p:nvPr/>
        </p:nvSpPr>
        <p:spPr>
          <a:xfrm>
            <a:off x="7129771" y="5524639"/>
            <a:ext cx="1446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KİRAZ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870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614988" y="1983559"/>
            <a:ext cx="586216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İKİ ÇUBUK BİR MAKAS, </a:t>
            </a:r>
          </a:p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HOKKABAZ MI HOKKABAZ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936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  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931FFF85-4626-469D-83E7-4D88F2723A57}"/>
              </a:ext>
            </a:extLst>
          </p:cNvPr>
          <p:cNvSpPr txBox="1"/>
          <p:nvPr/>
        </p:nvSpPr>
        <p:spPr>
          <a:xfrm>
            <a:off x="7129771" y="5524639"/>
            <a:ext cx="16642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LEYLEK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57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530528" y="2256515"/>
            <a:ext cx="586216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İKİ CAMLI PENCERE</a:t>
            </a:r>
          </a:p>
          <a:p>
            <a:pPr algn="ctr"/>
            <a:r>
              <a:rPr lang="tr-T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BAKIP DURUR HER YERE</a:t>
            </a:r>
            <a:endParaRPr lang="tr-TR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936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  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AFEB454F-0032-478D-9CE2-71B9832E0DD9}"/>
              </a:ext>
            </a:extLst>
          </p:cNvPr>
          <p:cNvSpPr txBox="1"/>
          <p:nvPr/>
        </p:nvSpPr>
        <p:spPr>
          <a:xfrm>
            <a:off x="7129771" y="5524639"/>
            <a:ext cx="19143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GÖZLÜK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538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530528" y="2121517"/>
            <a:ext cx="586216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AĞZI VAR KONUŞMAZ, </a:t>
            </a:r>
          </a:p>
          <a:p>
            <a:pPr algn="ctr"/>
            <a:r>
              <a:rPr lang="tr-T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YATAĞI VAR UYUMAZ.</a:t>
            </a:r>
            <a:endParaRPr lang="tr-TR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936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  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1F291B71-4E2C-4632-9E0B-82817A4F14B6}"/>
              </a:ext>
            </a:extLst>
          </p:cNvPr>
          <p:cNvSpPr txBox="1"/>
          <p:nvPr/>
        </p:nvSpPr>
        <p:spPr>
          <a:xfrm>
            <a:off x="7129771" y="5524639"/>
            <a:ext cx="19477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AKARSU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33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530528" y="1983559"/>
            <a:ext cx="586216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KÜÇÜK KÜÇÜK</a:t>
            </a:r>
          </a:p>
          <a:p>
            <a:pPr algn="ctr"/>
            <a:r>
              <a:rPr lang="tr-T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DİŞLERİ VAR</a:t>
            </a:r>
          </a:p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NE DE BÜYÜK</a:t>
            </a:r>
          </a:p>
          <a:p>
            <a:pPr algn="ctr"/>
            <a:r>
              <a:rPr lang="tr-T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İŞLERİ VAR?</a:t>
            </a:r>
            <a:endParaRPr lang="tr-TR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614988" y="5581753"/>
            <a:ext cx="1705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</a:t>
            </a:r>
          </a:p>
        </p:txBody>
      </p:sp>
      <p:sp>
        <p:nvSpPr>
          <p:cNvPr id="23" name="Metin kutusu 22">
            <a:extLst>
              <a:ext uri="{FF2B5EF4-FFF2-40B4-BE49-F238E27FC236}">
                <a16:creationId xmlns:a16="http://schemas.microsoft.com/office/drawing/2014/main" id="{BC1F24EC-2DD2-4CA3-939D-D7DEC90A2D77}"/>
              </a:ext>
            </a:extLst>
          </p:cNvPr>
          <p:cNvSpPr txBox="1"/>
          <p:nvPr/>
        </p:nvSpPr>
        <p:spPr>
          <a:xfrm>
            <a:off x="7294208" y="5593976"/>
            <a:ext cx="15886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TARAK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275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497513" y="2032742"/>
            <a:ext cx="586216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ALTINDA DÖRT TEKER, </a:t>
            </a:r>
          </a:p>
          <a:p>
            <a:pPr algn="ctr"/>
            <a:r>
              <a:rPr lang="tr-T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ÜSTÜNDE YÜK ÇEKER.</a:t>
            </a:r>
            <a:endParaRPr lang="tr-TR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936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  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AC595483-44CC-439B-BDA2-338223E86205}"/>
              </a:ext>
            </a:extLst>
          </p:cNvPr>
          <p:cNvSpPr txBox="1"/>
          <p:nvPr/>
        </p:nvSpPr>
        <p:spPr>
          <a:xfrm>
            <a:off x="7129771" y="5524639"/>
            <a:ext cx="16880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ARABA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94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614988" y="3130550"/>
            <a:ext cx="586216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8883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530528" y="1983559"/>
            <a:ext cx="586216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BİR KİLO DEMİR Mİ AĞIR YOKSA BİR KİLO PAMUK MU AĞIRDIR?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705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8F79EFBA-9698-4805-A910-BDC7CDBF5D2B}"/>
              </a:ext>
            </a:extLst>
          </p:cNvPr>
          <p:cNvSpPr txBox="1"/>
          <p:nvPr/>
        </p:nvSpPr>
        <p:spPr>
          <a:xfrm>
            <a:off x="7117012" y="5587206"/>
            <a:ext cx="19430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AYNIDIR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201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530528" y="2551837"/>
            <a:ext cx="586216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DÖRT AYAĞI VAR CANI YOK, AYAĞINI KESSEN KANI YOK.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705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5EABDF24-4D28-42EF-A51F-4DB583F62C37}"/>
              </a:ext>
            </a:extLst>
          </p:cNvPr>
          <p:cNvSpPr txBox="1"/>
          <p:nvPr/>
        </p:nvSpPr>
        <p:spPr>
          <a:xfrm>
            <a:off x="7129771" y="5524639"/>
            <a:ext cx="14912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MASA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606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530528" y="2551837"/>
            <a:ext cx="586216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BİR KÜÇÜK FIÇICIK, İÇİ DOLU TURŞUCUK.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705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FF0B32E4-46F8-4B1E-A111-7AA2E265A0D1}"/>
              </a:ext>
            </a:extLst>
          </p:cNvPr>
          <p:cNvSpPr txBox="1"/>
          <p:nvPr/>
        </p:nvSpPr>
        <p:spPr>
          <a:xfrm>
            <a:off x="7129771" y="5524639"/>
            <a:ext cx="16706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LİMON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563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497513" y="1983559"/>
            <a:ext cx="586216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UZUN AYAKLI, TAVŞAN BIYIKLI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705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1E50570A-C504-4843-8D9A-B8F2FAA9432B}"/>
              </a:ext>
            </a:extLst>
          </p:cNvPr>
          <p:cNvSpPr txBox="1"/>
          <p:nvPr/>
        </p:nvSpPr>
        <p:spPr>
          <a:xfrm>
            <a:off x="6985406" y="5611158"/>
            <a:ext cx="19806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BUĞDAY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482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497513" y="1983559"/>
            <a:ext cx="5862167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HAVADA UÇAR, </a:t>
            </a:r>
          </a:p>
          <a:p>
            <a:pPr algn="ctr"/>
            <a:r>
              <a:rPr lang="tr-TR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KANADI YOK.</a:t>
            </a:r>
          </a:p>
          <a:p>
            <a:pPr algn="ctr"/>
            <a:r>
              <a:rPr lang="tr-T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KOCAMAN AMA </a:t>
            </a:r>
          </a:p>
          <a:p>
            <a:pPr algn="ctr"/>
            <a:r>
              <a:rPr lang="tr-T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AĞIRLIĞI YOK, </a:t>
            </a:r>
          </a:p>
          <a:p>
            <a:pPr algn="ctr"/>
            <a:r>
              <a:rPr lang="tr-T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BEYAZ AMA RENGİ YOK.</a:t>
            </a:r>
            <a:endParaRPr lang="tr-TR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705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8465FFF9-2F00-4529-87B1-08E4E8DE3F3E}"/>
              </a:ext>
            </a:extLst>
          </p:cNvPr>
          <p:cNvSpPr txBox="1"/>
          <p:nvPr/>
        </p:nvSpPr>
        <p:spPr>
          <a:xfrm>
            <a:off x="7129771" y="5524639"/>
            <a:ext cx="1598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BULUT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313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497513" y="1983559"/>
            <a:ext cx="586216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ON İKİ OĞLU VAR</a:t>
            </a:r>
          </a:p>
          <a:p>
            <a:pPr algn="ctr"/>
            <a:r>
              <a:rPr lang="tr-T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DÖRT KIZI VAR</a:t>
            </a:r>
            <a:endParaRPr lang="tr-TR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705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</a:t>
            </a: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158D958E-C9DA-4B86-A6E4-8906DC069B08}"/>
              </a:ext>
            </a:extLst>
          </p:cNvPr>
          <p:cNvSpPr txBox="1"/>
          <p:nvPr/>
        </p:nvSpPr>
        <p:spPr>
          <a:xfrm>
            <a:off x="7129771" y="5524639"/>
            <a:ext cx="8034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YIL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0047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omatik Şekil 3"/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4" name="Serbest biçim 3"/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5" name="Serbest Form 4"/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rbest Biçimli 5"/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7" name="Serbest Biçimli 6"/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8" name="yukarıdaki kum"/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9" name="aşağıdaki kum"/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sp>
        <p:nvSpPr>
          <p:cNvPr id="10" name="düz bağlayıcı"/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dirty="0"/>
          </a:p>
        </p:txBody>
      </p:sp>
      <p:grpSp>
        <p:nvGrpSpPr>
          <p:cNvPr id="12" name="düğme: süreyi başlat"/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SÜREYİ BAŞLAT</a:t>
              </a:r>
            </a:p>
          </p:txBody>
        </p:sp>
      </p:grpSp>
      <p:grpSp>
        <p:nvGrpSpPr>
          <p:cNvPr id="15" name="süre doldu"/>
          <p:cNvGrpSpPr/>
          <p:nvPr/>
        </p:nvGrpSpPr>
        <p:grpSpPr>
          <a:xfrm>
            <a:off x="1512000" y="185859"/>
            <a:ext cx="2636838" cy="799962"/>
            <a:chOff x="4321176" y="185859"/>
            <a:chExt cx="2636838" cy="799962"/>
          </a:xfrm>
        </p:grpSpPr>
        <p:sp>
          <p:nvSpPr>
            <p:cNvPr id="16" name="Yuvarlatılmış Dikdörtgen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tr-TR" sz="2400" dirty="0">
                  <a:latin typeface="Arial" panose="020B0604020202020204" pitchFamily="34" charset="0"/>
                  <a:cs typeface="Arial" panose="020B0604020202020204" pitchFamily="34" charset="0"/>
                </a:rPr>
                <a:t>SÜRE DOLDU!</a:t>
              </a:r>
            </a:p>
          </p:txBody>
        </p:sp>
      </p:grp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8088528" y="185859"/>
            <a:ext cx="254909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tr-T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SÜRE: </a:t>
            </a:r>
          </a:p>
          <a:p>
            <a:pPr algn="ctr" rtl="0"/>
            <a:r>
              <a:rPr lang="tr-T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dakika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5ABBA4C-A6C6-4A7A-B33E-5D380697781E}"/>
              </a:ext>
            </a:extLst>
          </p:cNvPr>
          <p:cNvSpPr/>
          <p:nvPr/>
        </p:nvSpPr>
        <p:spPr>
          <a:xfrm>
            <a:off x="5308979" y="1883391"/>
            <a:ext cx="6305266" cy="36166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57F7611-2C9C-4ADA-85C7-0BBFF80D4506}"/>
              </a:ext>
            </a:extLst>
          </p:cNvPr>
          <p:cNvSpPr/>
          <p:nvPr/>
        </p:nvSpPr>
        <p:spPr>
          <a:xfrm>
            <a:off x="5547510" y="2278882"/>
            <a:ext cx="5862167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KIRMIZI BİR DERİM VAR. YEMEKLERDE YERİM VAR. SALATAYA KONURUM. SALÇA TURŞU OLURUM.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6AD5FE0-5130-4A7A-B373-F33C692A5BCD}"/>
              </a:ext>
            </a:extLst>
          </p:cNvPr>
          <p:cNvSpPr txBox="1"/>
          <p:nvPr/>
        </p:nvSpPr>
        <p:spPr>
          <a:xfrm>
            <a:off x="5210176" y="5600216"/>
            <a:ext cx="1750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CEVAP:   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EED71929-5855-4ABC-B0E9-75525A6301FF}"/>
              </a:ext>
            </a:extLst>
          </p:cNvPr>
          <p:cNvSpPr txBox="1"/>
          <p:nvPr/>
        </p:nvSpPr>
        <p:spPr>
          <a:xfrm>
            <a:off x="6802224" y="5611158"/>
            <a:ext cx="23148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>
                <a:solidFill>
                  <a:schemeClr val="accent6"/>
                </a:solidFill>
              </a:rPr>
              <a:t>DOMATES</a:t>
            </a:r>
            <a:endParaRPr lang="tr-T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162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hT4qWUsE"/>
  <p:tag name="ARTICULATE_SLIDE_COUNT" val="14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549806_TF16401595" id="{3071F712-EBAE-4516-BA49-32DF8B04B9FE}" vid="{38EB03CE-C172-44B2-8725-8AD9CFF232A1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Sınıf için Süreölçer (Kum Saati)</Template>
  <TotalTime>82</TotalTime>
  <Words>445</Words>
  <Application>Microsoft Office PowerPoint</Application>
  <PresentationFormat>Geniş ekran</PresentationFormat>
  <Paragraphs>181</Paragraphs>
  <Slides>21</Slides>
  <Notes>21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Haluk Özyurt</dc:creator>
  <cp:lastModifiedBy>Haluk Özyurt</cp:lastModifiedBy>
  <cp:revision>20</cp:revision>
  <dcterms:created xsi:type="dcterms:W3CDTF">2021-03-20T11:54:22Z</dcterms:created>
  <dcterms:modified xsi:type="dcterms:W3CDTF">2021-06-05T11:00:28Z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