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  <p:sldId id="266" r:id="rId16"/>
    <p:sldId id="267" r:id="rId1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8" name="Tarih Yer Tutucus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Alt Bilgi Yer Tutucusu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8" name="Yuvarlatılmış Dikdörtge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düzenlemek için tıklayın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sikolezyum.com/genc-bir-doktorun-not-defteri-a-young-doctors-notebook-ne-izlemeli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16-watermelon-png-imag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16617-pepper-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pngimg.com/download/3236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ar-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en/oldtimer-rusty-old-car-wreck-wreck-2663114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85e92640e.nxcli.net/2010/02/18/510-beyond-a-tall-order-for-shapewea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0186200/how-to-change-thin-image-to-fat-image-in-iphone-sd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d_sky_at_mornin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n.wikipedia.org/wiki/Morning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tionary.org/wiki/kut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pngimg.com/download/33480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Terazi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freepngimg.com/png/4506-green-apples-png-image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897653" cy="2793906"/>
          </a:xfrm>
        </p:spPr>
        <p:txBody>
          <a:bodyPr rtlCol="0"/>
          <a:lstStyle/>
          <a:p>
            <a:pPr rtl="0"/>
            <a:r>
              <a:rPr lang="tr" dirty="0"/>
              <a:t>Zıt Anlamlı Kelimeler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55224" y="1460311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Yaşlı x Genç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A06D25-48F3-4275-B41E-7FB233CBA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0968" y="1378783"/>
            <a:ext cx="6510237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2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14782" y="1514902"/>
            <a:ext cx="3267952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Çok x Az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F276B0-10C7-445A-8592-EEE2EE93E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6484" y="2169994"/>
            <a:ext cx="1435144" cy="14398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A9CC38E-2AB8-4512-ADC5-FC34B230A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9647" y="1602475"/>
            <a:ext cx="1435144" cy="14398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6A67BE0-DE42-4FB2-98D7-8A721055A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8702" y="1102057"/>
            <a:ext cx="1435144" cy="14398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6226B92-8BA2-428B-B597-2CD8069A7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9647" y="534538"/>
            <a:ext cx="1435144" cy="143983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B3B1386-43CB-4007-8B3E-33F9D69C1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9647" y="2876268"/>
            <a:ext cx="1435144" cy="143983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072A302-3173-4AAE-855F-755EA11B4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8702" y="3609832"/>
            <a:ext cx="1435144" cy="143983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A1F06E6-9138-4C7F-9A14-CF3F64A3B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7844" y="2181366"/>
            <a:ext cx="1435144" cy="14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51009" y="1569493"/>
            <a:ext cx="3145122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Acı x Tatlı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855E7B-0A1B-46A3-89ED-1B03ADCC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625" y="30564"/>
            <a:ext cx="4961734" cy="38218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8BAD8F3-9136-40A1-B333-908506BFD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61320" y="2937977"/>
            <a:ext cx="3457554" cy="1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9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41827" y="1555845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Yeni x Eski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F24C69-6465-428E-B86F-11CA2821F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009" y="341552"/>
            <a:ext cx="4849025" cy="36367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DC86FD3-B9E8-4187-A39A-333AB962D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6323" y="3221231"/>
            <a:ext cx="5030524" cy="22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72487" y="450376"/>
            <a:ext cx="5816671" cy="750040"/>
          </a:xfrm>
        </p:spPr>
        <p:txBody>
          <a:bodyPr rtlCol="0"/>
          <a:lstStyle/>
          <a:p>
            <a:pPr rtl="0"/>
            <a:r>
              <a:rPr lang="tr" dirty="0"/>
              <a:t>Zıt Anlamlı Kelimler Tablosu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A0B66D87-E4B6-4D65-814D-476C0AEB5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93107"/>
              </p:ext>
            </p:extLst>
          </p:nvPr>
        </p:nvGraphicFramePr>
        <p:xfrm>
          <a:off x="1458793" y="1388403"/>
          <a:ext cx="10141803" cy="51761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35434">
                  <a:extLst>
                    <a:ext uri="{9D8B030D-6E8A-4147-A177-3AD203B41FA5}">
                      <a16:colId xmlns:a16="http://schemas.microsoft.com/office/drawing/2014/main" val="354568296"/>
                    </a:ext>
                  </a:extLst>
                </a:gridCol>
                <a:gridCol w="303815">
                  <a:extLst>
                    <a:ext uri="{9D8B030D-6E8A-4147-A177-3AD203B41FA5}">
                      <a16:colId xmlns:a16="http://schemas.microsoft.com/office/drawing/2014/main" val="1575857082"/>
                    </a:ext>
                  </a:extLst>
                </a:gridCol>
                <a:gridCol w="1460310">
                  <a:extLst>
                    <a:ext uri="{9D8B030D-6E8A-4147-A177-3AD203B41FA5}">
                      <a16:colId xmlns:a16="http://schemas.microsoft.com/office/drawing/2014/main" val="2648603623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1520036615"/>
                    </a:ext>
                  </a:extLst>
                </a:gridCol>
                <a:gridCol w="300251">
                  <a:extLst>
                    <a:ext uri="{9D8B030D-6E8A-4147-A177-3AD203B41FA5}">
                      <a16:colId xmlns:a16="http://schemas.microsoft.com/office/drawing/2014/main" val="1003665749"/>
                    </a:ext>
                  </a:extLst>
                </a:gridCol>
                <a:gridCol w="1887434">
                  <a:extLst>
                    <a:ext uri="{9D8B030D-6E8A-4147-A177-3AD203B41FA5}">
                      <a16:colId xmlns:a16="http://schemas.microsoft.com/office/drawing/2014/main" val="1373185987"/>
                    </a:ext>
                  </a:extLst>
                </a:gridCol>
                <a:gridCol w="1126867">
                  <a:extLst>
                    <a:ext uri="{9D8B030D-6E8A-4147-A177-3AD203B41FA5}">
                      <a16:colId xmlns:a16="http://schemas.microsoft.com/office/drawing/2014/main" val="2893866878"/>
                    </a:ext>
                  </a:extLst>
                </a:gridCol>
                <a:gridCol w="261162">
                  <a:extLst>
                    <a:ext uri="{9D8B030D-6E8A-4147-A177-3AD203B41FA5}">
                      <a16:colId xmlns:a16="http://schemas.microsoft.com/office/drawing/2014/main" val="3698212231"/>
                    </a:ext>
                  </a:extLst>
                </a:gridCol>
                <a:gridCol w="1992572">
                  <a:extLst>
                    <a:ext uri="{9D8B030D-6E8A-4147-A177-3AD203B41FA5}">
                      <a16:colId xmlns:a16="http://schemas.microsoft.com/office/drawing/2014/main" val="3572794194"/>
                    </a:ext>
                  </a:extLst>
                </a:gridCol>
              </a:tblGrid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KELİME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ZIT ANLAMI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KELİME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ZIT ANLAMI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KELİME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ZIT ANLAMI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552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AŞAĞI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YUKARI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PAHALLI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UCUZ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HIZLI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YAVAŞ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8693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İNMEK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ÇIKMAK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İYİ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KÖTÜ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30679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İNDİRİM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ZENGİN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FAKİR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MUTLI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ÜZGÜN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10546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SAĞLIKLI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GELMEK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GİTMEK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9597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SEVİNMEK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ÜZÜLMEK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SOĞUK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BAYAT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40089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EVLİ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GENİŞ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UZAK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7589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ZARAR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HIZLI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YAVAŞ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YUKARI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AŞAĞI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76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31DB54-BEA3-4089-A203-2C1680D05430}"/>
              </a:ext>
            </a:extLst>
          </p:cNvPr>
          <p:cNvSpPr txBox="1">
            <a:spLocks/>
          </p:cNvSpPr>
          <p:nvPr/>
        </p:nvSpPr>
        <p:spPr>
          <a:xfrm>
            <a:off x="3395568" y="481416"/>
            <a:ext cx="5816671" cy="75004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" dirty="0"/>
              <a:t>Zıt Anlamlı Kelimler Tablosu</a:t>
            </a:r>
          </a:p>
        </p:txBody>
      </p:sp>
      <p:graphicFrame>
        <p:nvGraphicFramePr>
          <p:cNvPr id="3" name="Tablo 4">
            <a:extLst>
              <a:ext uri="{FF2B5EF4-FFF2-40B4-BE49-F238E27FC236}">
                <a16:creationId xmlns:a16="http://schemas.microsoft.com/office/drawing/2014/main" id="{FFD2D7E9-6E16-4EE2-A06D-9AE189340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02"/>
              </p:ext>
            </p:extLst>
          </p:nvPr>
        </p:nvGraphicFramePr>
        <p:xfrm>
          <a:off x="1025098" y="1231456"/>
          <a:ext cx="10141803" cy="51761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29816">
                  <a:extLst>
                    <a:ext uri="{9D8B030D-6E8A-4147-A177-3AD203B41FA5}">
                      <a16:colId xmlns:a16="http://schemas.microsoft.com/office/drawing/2014/main" val="354568296"/>
                    </a:ext>
                  </a:extLst>
                </a:gridCol>
                <a:gridCol w="313898">
                  <a:extLst>
                    <a:ext uri="{9D8B030D-6E8A-4147-A177-3AD203B41FA5}">
                      <a16:colId xmlns:a16="http://schemas.microsoft.com/office/drawing/2014/main" val="1575857082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648603623"/>
                    </a:ext>
                  </a:extLst>
                </a:gridCol>
                <a:gridCol w="1585330">
                  <a:extLst>
                    <a:ext uri="{9D8B030D-6E8A-4147-A177-3AD203B41FA5}">
                      <a16:colId xmlns:a16="http://schemas.microsoft.com/office/drawing/2014/main" val="1520036615"/>
                    </a:ext>
                  </a:extLst>
                </a:gridCol>
                <a:gridCol w="366300">
                  <a:extLst>
                    <a:ext uri="{9D8B030D-6E8A-4147-A177-3AD203B41FA5}">
                      <a16:colId xmlns:a16="http://schemas.microsoft.com/office/drawing/2014/main" val="1003665749"/>
                    </a:ext>
                  </a:extLst>
                </a:gridCol>
                <a:gridCol w="1887434">
                  <a:extLst>
                    <a:ext uri="{9D8B030D-6E8A-4147-A177-3AD203B41FA5}">
                      <a16:colId xmlns:a16="http://schemas.microsoft.com/office/drawing/2014/main" val="1373185987"/>
                    </a:ext>
                  </a:extLst>
                </a:gridCol>
                <a:gridCol w="1126867">
                  <a:extLst>
                    <a:ext uri="{9D8B030D-6E8A-4147-A177-3AD203B41FA5}">
                      <a16:colId xmlns:a16="http://schemas.microsoft.com/office/drawing/2014/main" val="2893866878"/>
                    </a:ext>
                  </a:extLst>
                </a:gridCol>
                <a:gridCol w="302105">
                  <a:extLst>
                    <a:ext uri="{9D8B030D-6E8A-4147-A177-3AD203B41FA5}">
                      <a16:colId xmlns:a16="http://schemas.microsoft.com/office/drawing/2014/main" val="3698212231"/>
                    </a:ext>
                  </a:extLst>
                </a:gridCol>
                <a:gridCol w="1951629">
                  <a:extLst>
                    <a:ext uri="{9D8B030D-6E8A-4147-A177-3AD203B41FA5}">
                      <a16:colId xmlns:a16="http://schemas.microsoft.com/office/drawing/2014/main" val="3572794194"/>
                    </a:ext>
                  </a:extLst>
                </a:gridCol>
              </a:tblGrid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KELİME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ZIT ANLAMI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KELİME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ZIT ANLAMI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KELİME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ZIT ANLAMI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552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BEYAZ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SİYAH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YANLIŞ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DOĞRU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SAVAŞ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BARIŞ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8693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EĞRİ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DÜZ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30679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ÖDÜL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AKILLI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DELİ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10546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ÜVEY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YOKUŞ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İNİŞ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9597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KOLAY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CEVAP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DİRİ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ÖLÜ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40089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OLGUN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ERKEK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75893"/>
                  </a:ext>
                </a:extLst>
              </a:tr>
              <a:tr h="64702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ALÇAK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YÜKSEK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BORÇ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ALACAK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GELİR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GİDER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76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18450" y="1569491"/>
            <a:ext cx="5465240" cy="2442950"/>
          </a:xfrm>
        </p:spPr>
        <p:txBody>
          <a:bodyPr rtlCol="0">
            <a:noAutofit/>
          </a:bodyPr>
          <a:lstStyle/>
          <a:p>
            <a:pPr algn="ctr" rtl="0"/>
            <a:r>
              <a:rPr lang="tr" sz="6600" dirty="0"/>
              <a:t> # SON #</a:t>
            </a:r>
            <a:br>
              <a:rPr lang="tr" sz="6600" dirty="0"/>
            </a:br>
            <a:r>
              <a:rPr lang="tr" sz="6600" dirty="0"/>
              <a:t>#THE END#</a:t>
            </a: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Zıt anlamlı kelime ne demek?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08213" y="1764524"/>
            <a:ext cx="9372600" cy="4114800"/>
          </a:xfrm>
        </p:spPr>
        <p:txBody>
          <a:bodyPr rtlCol="0"/>
          <a:lstStyle/>
          <a:p>
            <a:pPr rtl="0"/>
            <a:r>
              <a:rPr lang="tr" dirty="0"/>
              <a:t>Anlamca birbirinin karşıtı olan kelimelere zıt anlamlı kelimeler denir.</a:t>
            </a:r>
          </a:p>
          <a:p>
            <a:pPr rtl="0"/>
            <a:r>
              <a:rPr lang="tr" dirty="0"/>
              <a:t>Örneğin güzel kelimesinin zıt anlamlısını bulmak için «olmayan ne denir?» sorusunu sorarız.</a:t>
            </a:r>
          </a:p>
          <a:p>
            <a:pPr rtl="0"/>
            <a:r>
              <a:rPr lang="tr" dirty="0"/>
              <a:t>Güzel olmayana ne denir? Cevap : Çirkin</a:t>
            </a:r>
          </a:p>
          <a:p>
            <a:pPr rtl="0"/>
            <a:r>
              <a:rPr lang="tr" dirty="0"/>
              <a:t>O zaman güzelin zıt anlamlısı çirkindir.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3787" y="2257425"/>
            <a:ext cx="6400801" cy="914400"/>
          </a:xfrm>
        </p:spPr>
        <p:txBody>
          <a:bodyPr rtlCol="0"/>
          <a:lstStyle/>
          <a:p>
            <a:pPr rtl="0"/>
            <a:r>
              <a:rPr lang="tr" dirty="0"/>
              <a:t>Çalışkan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507558" y="3339864"/>
            <a:ext cx="6400801" cy="692624"/>
          </a:xfrm>
        </p:spPr>
        <p:txBody>
          <a:bodyPr rtlCol="0"/>
          <a:lstStyle/>
          <a:p>
            <a:pPr rtl="0"/>
            <a:r>
              <a:rPr lang="tr" dirty="0"/>
              <a:t>Çalışkan olmayana ne denir?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4823F2C-4AE1-4DE5-A3FD-8278C1BDD002}"/>
              </a:ext>
            </a:extLst>
          </p:cNvPr>
          <p:cNvSpPr txBox="1"/>
          <p:nvPr/>
        </p:nvSpPr>
        <p:spPr>
          <a:xfrm>
            <a:off x="5343787" y="3917134"/>
            <a:ext cx="2439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200" dirty="0"/>
              <a:t>Tembel</a:t>
            </a: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50758" y="1542198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5400" dirty="0"/>
              <a:t>Uzun x Kısa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E806C0-79A6-4DC0-B441-6905F4D5E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5817" y="650002"/>
            <a:ext cx="4376986" cy="459594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8DF9FF7-134F-4719-B9E6-CDD692FE3049}"/>
              </a:ext>
            </a:extLst>
          </p:cNvPr>
          <p:cNvSpPr txBox="1"/>
          <p:nvPr/>
        </p:nvSpPr>
        <p:spPr>
          <a:xfrm>
            <a:off x="2037462" y="6072701"/>
            <a:ext cx="4813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>
                <a:hlinkClick r:id="rId3" tooltip="https://c85e92640e.nxcli.net/2010/02/18/510-beyond-a-tall-order-for-shapewear/"/>
              </a:rPr>
              <a:t>Bu Fotoğraf</a:t>
            </a:r>
            <a:r>
              <a:rPr lang="tr-TR" sz="900"/>
              <a:t>, Bilinmeyen Yazar, </a:t>
            </a:r>
            <a:r>
              <a:rPr lang="tr-TR" sz="900">
                <a:hlinkClick r:id="rId4" tooltip="https://creativecommons.org/licenses/by/3.0/"/>
              </a:rPr>
              <a:t>CC BY</a:t>
            </a:r>
            <a:r>
              <a:rPr lang="tr-TR" sz="900"/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55224" y="1460311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Şişman x Zayıf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EA4E73-DF21-4E79-8CE8-6C4D12D07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342" y="570078"/>
            <a:ext cx="4819650" cy="47625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21D6DF7-3B48-4E19-89CE-074CEF141B54}"/>
              </a:ext>
            </a:extLst>
          </p:cNvPr>
          <p:cNvSpPr txBox="1"/>
          <p:nvPr/>
        </p:nvSpPr>
        <p:spPr>
          <a:xfrm>
            <a:off x="2362342" y="5332578"/>
            <a:ext cx="4819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>
                <a:hlinkClick r:id="rId3" tooltip="http://stackoverflow.com/questions/10186200/how-to-change-thin-image-to-fat-image-in-iphone-sdk"/>
              </a:rPr>
              <a:t>Bu Fotoğraf</a:t>
            </a:r>
            <a:r>
              <a:rPr lang="tr-TR" sz="900"/>
              <a:t>, Bilinmeyen Yazar, </a:t>
            </a:r>
            <a:r>
              <a:rPr lang="tr-TR" sz="900">
                <a:hlinkClick r:id="rId4" tooltip="https://creativecommons.org/licenses/by-sa/3.0/"/>
              </a:rPr>
              <a:t>CC BY-SA</a:t>
            </a:r>
            <a:r>
              <a:rPr lang="tr-TR" sz="900"/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51573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09814" y="1487605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4400" dirty="0"/>
              <a:t>Sabah x Akşam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709E111-8194-479F-BA2F-4E792389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6948" y="2387156"/>
            <a:ext cx="2958353" cy="221876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FB1251D-0861-480C-A1E3-71726F69301C}"/>
              </a:ext>
            </a:extLst>
          </p:cNvPr>
          <p:cNvSpPr txBox="1"/>
          <p:nvPr/>
        </p:nvSpPr>
        <p:spPr>
          <a:xfrm>
            <a:off x="4766948" y="4605921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>
                <a:hlinkClick r:id="rId3" tooltip="https://en.wikipedia.org/wiki/Red_sky_at_morning"/>
              </a:rPr>
              <a:t>Bu Fotoğraf</a:t>
            </a:r>
            <a:r>
              <a:rPr lang="tr-TR" sz="900" dirty="0"/>
              <a:t>, Bilinmeyen Yazar, </a:t>
            </a:r>
            <a:r>
              <a:rPr lang="tr-TR" sz="900" dirty="0">
                <a:hlinkClick r:id="rId4" tooltip="https://creativecommons.org/licenses/by-sa/3.0/"/>
              </a:rPr>
              <a:t>CC BY-SA</a:t>
            </a:r>
            <a:r>
              <a:rPr lang="tr-TR" sz="900" dirty="0"/>
              <a:t> altında lisanslanmıştır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DA0DA9E-E724-42D9-B8FD-009A2DD08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68730" y="910290"/>
            <a:ext cx="3148093" cy="207999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45CD803D-36BA-43DB-B1DB-2E91778AD3A6}"/>
              </a:ext>
            </a:extLst>
          </p:cNvPr>
          <p:cNvSpPr txBox="1"/>
          <p:nvPr/>
        </p:nvSpPr>
        <p:spPr>
          <a:xfrm>
            <a:off x="1468730" y="3205682"/>
            <a:ext cx="314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>
                <a:hlinkClick r:id="rId6" tooltip="https://en.wikipedia.org/wiki/Morning"/>
              </a:rPr>
              <a:t>Bu Fotoğraf</a:t>
            </a:r>
            <a:r>
              <a:rPr lang="tr-TR" sz="900"/>
              <a:t>, Bilinmeyen Yazar, </a:t>
            </a:r>
            <a:r>
              <a:rPr lang="tr-TR" sz="900">
                <a:hlinkClick r:id="rId4" tooltip="https://creativecommons.org/licenses/by-sa/3.0/"/>
              </a:rPr>
              <a:t>CC BY-SA</a:t>
            </a:r>
            <a:r>
              <a:rPr lang="tr-TR" sz="900"/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137009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55224" y="1460311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Kapalı x Açık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1CFBC7A-5E40-4340-884E-46475954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4437" y="2017392"/>
            <a:ext cx="2819868" cy="191751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88AB204-5959-4D7F-B76D-85DD07C08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02720" y="962951"/>
            <a:ext cx="3710725" cy="27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00633" y="1487607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Büyük x Küçük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9404285-FF6C-456C-BA52-742414FCF14A}"/>
              </a:ext>
            </a:extLst>
          </p:cNvPr>
          <p:cNvSpPr/>
          <p:nvPr/>
        </p:nvSpPr>
        <p:spPr>
          <a:xfrm>
            <a:off x="1719618" y="1078173"/>
            <a:ext cx="3343701" cy="3084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D4514A4-5DA7-45FB-85F0-2AD86575D367}"/>
              </a:ext>
            </a:extLst>
          </p:cNvPr>
          <p:cNvSpPr/>
          <p:nvPr/>
        </p:nvSpPr>
        <p:spPr>
          <a:xfrm>
            <a:off x="5909481" y="3152993"/>
            <a:ext cx="1037229" cy="750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13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14532" y="1460311"/>
            <a:ext cx="4632728" cy="1665386"/>
          </a:xfrm>
        </p:spPr>
        <p:txBody>
          <a:bodyPr rtlCol="0">
            <a:noAutofit/>
          </a:bodyPr>
          <a:lstStyle/>
          <a:p>
            <a:pPr rtl="0"/>
            <a:r>
              <a:rPr lang="tr" sz="4800" dirty="0"/>
              <a:t>Ağır x Hafif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174A7EE-0224-48E5-ACB1-A300D71A8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2142" y="881588"/>
            <a:ext cx="5497774" cy="41691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9209E51-00FB-4508-AE77-09D29E8E83E3}"/>
              </a:ext>
            </a:extLst>
          </p:cNvPr>
          <p:cNvSpPr/>
          <p:nvPr/>
        </p:nvSpPr>
        <p:spPr>
          <a:xfrm>
            <a:off x="1899312" y="1201003"/>
            <a:ext cx="3136712" cy="2688609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7C68C769-A5D2-4438-84AF-DCCDFC21A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85419" y="333234"/>
            <a:ext cx="2285610" cy="22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6081"/>
      </p:ext>
    </p:extLst>
  </p:cSld>
  <p:clrMapOvr>
    <a:masterClrMapping/>
  </p:clrMapOvr>
</p:sld>
</file>

<file path=ppt/theme/theme1.xml><?xml version="1.0" encoding="utf-8"?>
<a:theme xmlns:a="http://schemas.openxmlformats.org/drawingml/2006/main" name="Oynayan Çocuklar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eması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Oynayan çocuklar eğitim sunusu tasarımı (çizgi karakterler, geniş ekran)</Template>
  <TotalTime>87</TotalTime>
  <Words>295</Words>
  <Application>Microsoft Office PowerPoint</Application>
  <PresentationFormat>Geniş ekran</PresentationFormat>
  <Paragraphs>172</Paragraphs>
  <Slides>16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Euphemia</vt:lpstr>
      <vt:lpstr>Wingdings</vt:lpstr>
      <vt:lpstr>Oynayan Çocuklar 16x9</vt:lpstr>
      <vt:lpstr>Zıt Anlamlı Kelimeler</vt:lpstr>
      <vt:lpstr>Zıt anlamlı kelime ne demek?</vt:lpstr>
      <vt:lpstr>Çalışkan</vt:lpstr>
      <vt:lpstr>Uzun x Kısa</vt:lpstr>
      <vt:lpstr>Şişman x Zayıf</vt:lpstr>
      <vt:lpstr>Sabah x Akşam</vt:lpstr>
      <vt:lpstr>Kapalı x Açık</vt:lpstr>
      <vt:lpstr>Büyük x Küçük</vt:lpstr>
      <vt:lpstr>Ağır x Hafif</vt:lpstr>
      <vt:lpstr>Yaşlı x Genç</vt:lpstr>
      <vt:lpstr>Çok x Az</vt:lpstr>
      <vt:lpstr>Acı x Tatlı</vt:lpstr>
      <vt:lpstr>Yeni x Eski</vt:lpstr>
      <vt:lpstr>Zıt Anlamlı Kelimler Tablosu</vt:lpstr>
      <vt:lpstr>PowerPoint Sunusu</vt:lpstr>
      <vt:lpstr> # SON # #THE END#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Haluk Özyurt</dc:creator>
  <cp:lastModifiedBy>Haluk Özyurt</cp:lastModifiedBy>
  <cp:revision>19</cp:revision>
  <dcterms:created xsi:type="dcterms:W3CDTF">2021-03-14T00:47:23Z</dcterms:created>
  <dcterms:modified xsi:type="dcterms:W3CDTF">2021-05-24T11:44:27Z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